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57" r:id="rId4"/>
    <p:sldId id="258" r:id="rId5"/>
    <p:sldId id="260" r:id="rId6"/>
    <p:sldId id="259" r:id="rId7"/>
    <p:sldId id="261" r:id="rId8"/>
    <p:sldId id="265" r:id="rId9"/>
    <p:sldId id="263" r:id="rId10"/>
    <p:sldId id="264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1" r:id="rId40"/>
    <p:sldId id="295" r:id="rId41"/>
    <p:sldId id="296" r:id="rId42"/>
    <p:sldId id="298" r:id="rId43"/>
    <p:sldId id="299" r:id="rId44"/>
    <p:sldId id="300" r:id="rId45"/>
    <p:sldId id="302" r:id="rId46"/>
    <p:sldId id="301" r:id="rId47"/>
    <p:sldId id="304" r:id="rId48"/>
    <p:sldId id="305" r:id="rId49"/>
    <p:sldId id="306" r:id="rId50"/>
    <p:sldId id="303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7" r:id="rId60"/>
    <p:sldId id="316" r:id="rId61"/>
    <p:sldId id="294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F7047-828E-4CEB-8548-99A494CE2D78}" v="419" dt="2019-07-08T10:55:53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骁凯 夏" userId="344d9516-ed3d-4546-836d-c8463077b2e4" providerId="ADAL" clId="{C83F7047-828E-4CEB-8548-99A494CE2D78}"/>
    <pc:docChg chg="undo custSel mod addSld delSld modSld sldOrd modMainMaster">
      <pc:chgData name="骁凯 夏" userId="344d9516-ed3d-4546-836d-c8463077b2e4" providerId="ADAL" clId="{C83F7047-828E-4CEB-8548-99A494CE2D78}" dt="2019-07-08T10:55:53.562" v="4034"/>
      <pc:docMkLst>
        <pc:docMk/>
      </pc:docMkLst>
      <pc:sldChg chg="addSp delSp modSp">
        <pc:chgData name="骁凯 夏" userId="344d9516-ed3d-4546-836d-c8463077b2e4" providerId="ADAL" clId="{C83F7047-828E-4CEB-8548-99A494CE2D78}" dt="2019-07-08T10:55:53.562" v="4034"/>
        <pc:sldMkLst>
          <pc:docMk/>
          <pc:sldMk cId="3534782637" sldId="256"/>
        </pc:sldMkLst>
        <pc:spChg chg="mod">
          <ac:chgData name="骁凯 夏" userId="344d9516-ed3d-4546-836d-c8463077b2e4" providerId="ADAL" clId="{C83F7047-828E-4CEB-8548-99A494CE2D78}" dt="2019-07-07T13:33:54.734" v="145" actId="404"/>
          <ac:spMkLst>
            <pc:docMk/>
            <pc:sldMk cId="3534782637" sldId="256"/>
            <ac:spMk id="2" creationId="{8C37A9D1-B106-4E0A-90C3-75846B2A242A}"/>
          </ac:spMkLst>
        </pc:spChg>
        <pc:spChg chg="mod">
          <ac:chgData name="骁凯 夏" userId="344d9516-ed3d-4546-836d-c8463077b2e4" providerId="ADAL" clId="{C83F7047-828E-4CEB-8548-99A494CE2D78}" dt="2019-07-07T13:34:02.315" v="146" actId="1076"/>
          <ac:spMkLst>
            <pc:docMk/>
            <pc:sldMk cId="3534782637" sldId="256"/>
            <ac:spMk id="3" creationId="{4187B1C3-12B8-42AC-9414-9276EDA71477}"/>
          </ac:spMkLst>
        </pc:spChg>
        <pc:spChg chg="add mod">
          <ac:chgData name="骁凯 夏" userId="344d9516-ed3d-4546-836d-c8463077b2e4" providerId="ADAL" clId="{C83F7047-828E-4CEB-8548-99A494CE2D78}" dt="2019-07-07T13:34:59.229" v="203" actId="1076"/>
          <ac:spMkLst>
            <pc:docMk/>
            <pc:sldMk cId="3534782637" sldId="256"/>
            <ac:spMk id="4" creationId="{E70A0015-1A56-4497-931D-AE91DD252E5E}"/>
          </ac:spMkLst>
        </pc:spChg>
        <pc:inkChg chg="add del">
          <ac:chgData name="骁凯 夏" userId="344d9516-ed3d-4546-836d-c8463077b2e4" providerId="ADAL" clId="{C83F7047-828E-4CEB-8548-99A494CE2D78}" dt="2019-07-08T10:55:53.562" v="4034"/>
          <ac:inkMkLst>
            <pc:docMk/>
            <pc:sldMk cId="3534782637" sldId="256"/>
            <ac:inkMk id="5" creationId="{819F3A22-0FE5-4ACA-93C6-430CE41A2119}"/>
          </ac:inkMkLst>
        </pc:inkChg>
      </pc:sldChg>
      <pc:sldChg chg="modSp add">
        <pc:chgData name="骁凯 夏" userId="344d9516-ed3d-4546-836d-c8463077b2e4" providerId="ADAL" clId="{C83F7047-828E-4CEB-8548-99A494CE2D78}" dt="2019-07-08T01:58:27.213" v="1224" actId="20577"/>
        <pc:sldMkLst>
          <pc:docMk/>
          <pc:sldMk cId="687325701" sldId="257"/>
        </pc:sldMkLst>
        <pc:spChg chg="mod">
          <ac:chgData name="骁凯 夏" userId="344d9516-ed3d-4546-836d-c8463077b2e4" providerId="ADAL" clId="{C83F7047-828E-4CEB-8548-99A494CE2D78}" dt="2019-07-07T13:36:11.464" v="215"/>
          <ac:spMkLst>
            <pc:docMk/>
            <pc:sldMk cId="687325701" sldId="257"/>
            <ac:spMk id="2" creationId="{C1C2E4A7-442A-4023-BAE7-5DD6E9280E54}"/>
          </ac:spMkLst>
        </pc:spChg>
        <pc:spChg chg="mod">
          <ac:chgData name="骁凯 夏" userId="344d9516-ed3d-4546-836d-c8463077b2e4" providerId="ADAL" clId="{C83F7047-828E-4CEB-8548-99A494CE2D78}" dt="2019-07-08T01:58:27.213" v="1224" actId="20577"/>
          <ac:spMkLst>
            <pc:docMk/>
            <pc:sldMk cId="687325701" sldId="257"/>
            <ac:spMk id="3" creationId="{96BE6FC9-5128-4BC6-B342-E9F2A4886682}"/>
          </ac:spMkLst>
        </pc:spChg>
      </pc:sldChg>
      <pc:sldChg chg="modSp add">
        <pc:chgData name="骁凯 夏" userId="344d9516-ed3d-4546-836d-c8463077b2e4" providerId="ADAL" clId="{C83F7047-828E-4CEB-8548-99A494CE2D78}" dt="2019-07-08T02:06:30.727" v="1361" actId="20577"/>
        <pc:sldMkLst>
          <pc:docMk/>
          <pc:sldMk cId="3835804980" sldId="258"/>
        </pc:sldMkLst>
        <pc:spChg chg="mod">
          <ac:chgData name="骁凯 夏" userId="344d9516-ed3d-4546-836d-c8463077b2e4" providerId="ADAL" clId="{C83F7047-828E-4CEB-8548-99A494CE2D78}" dt="2019-07-08T01:49:01.806" v="1009" actId="20577"/>
          <ac:spMkLst>
            <pc:docMk/>
            <pc:sldMk cId="3835804980" sldId="258"/>
            <ac:spMk id="2" creationId="{ABC489A7-24F5-4E95-9CC5-4AE0D98EC674}"/>
          </ac:spMkLst>
        </pc:spChg>
        <pc:spChg chg="mod">
          <ac:chgData name="骁凯 夏" userId="344d9516-ed3d-4546-836d-c8463077b2e4" providerId="ADAL" clId="{C83F7047-828E-4CEB-8548-99A494CE2D78}" dt="2019-07-08T02:06:30.727" v="1361" actId="20577"/>
          <ac:spMkLst>
            <pc:docMk/>
            <pc:sldMk cId="3835804980" sldId="258"/>
            <ac:spMk id="3" creationId="{185B31BB-967F-4BEF-BFD8-5D73C0DD1834}"/>
          </ac:spMkLst>
        </pc:spChg>
      </pc:sldChg>
      <pc:sldChg chg="add">
        <pc:chgData name="骁凯 夏" userId="344d9516-ed3d-4546-836d-c8463077b2e4" providerId="ADAL" clId="{C83F7047-828E-4CEB-8548-99A494CE2D78}" dt="2019-07-08T02:07:20.130" v="1362"/>
        <pc:sldMkLst>
          <pc:docMk/>
          <pc:sldMk cId="4011734852" sldId="259"/>
        </pc:sldMkLst>
      </pc:sldChg>
      <pc:sldChg chg="addSp modSp add mod setBg">
        <pc:chgData name="骁凯 夏" userId="344d9516-ed3d-4546-836d-c8463077b2e4" providerId="ADAL" clId="{C83F7047-828E-4CEB-8548-99A494CE2D78}" dt="2019-07-08T02:11:26.486" v="1392" actId="14100"/>
        <pc:sldMkLst>
          <pc:docMk/>
          <pc:sldMk cId="155777060" sldId="260"/>
        </pc:sldMkLst>
        <pc:spChg chg="add">
          <ac:chgData name="骁凯 夏" userId="344d9516-ed3d-4546-836d-c8463077b2e4" providerId="ADAL" clId="{C83F7047-828E-4CEB-8548-99A494CE2D78}" dt="2019-07-08T02:09:55.470" v="1379" actId="26606"/>
          <ac:spMkLst>
            <pc:docMk/>
            <pc:sldMk cId="155777060" sldId="260"/>
            <ac:spMk id="9" creationId="{799448F2-0E5B-42DA-B2D1-11A14E947BD4}"/>
          </ac:spMkLst>
        </pc:spChg>
        <pc:spChg chg="add">
          <ac:chgData name="骁凯 夏" userId="344d9516-ed3d-4546-836d-c8463077b2e4" providerId="ADAL" clId="{C83F7047-828E-4CEB-8548-99A494CE2D78}" dt="2019-07-08T02:09:55.470" v="1379" actId="26606"/>
          <ac:spMkLst>
            <pc:docMk/>
            <pc:sldMk cId="155777060" sldId="260"/>
            <ac:spMk id="11" creationId="{4E8A7552-20E1-4F34-ADAB-C1DB6634D47E}"/>
          </ac:spMkLst>
        </pc:spChg>
        <pc:picChg chg="add mod ord modCrop">
          <ac:chgData name="骁凯 夏" userId="344d9516-ed3d-4546-836d-c8463077b2e4" providerId="ADAL" clId="{C83F7047-828E-4CEB-8548-99A494CE2D78}" dt="2019-07-08T02:10:27.633" v="1383" actId="732"/>
          <ac:picMkLst>
            <pc:docMk/>
            <pc:sldMk cId="155777060" sldId="260"/>
            <ac:picMk id="2" creationId="{87112CB5-7598-4385-B1FB-B971AC7FDD27}"/>
          </ac:picMkLst>
        </pc:picChg>
        <pc:picChg chg="add mod">
          <ac:chgData name="骁凯 夏" userId="344d9516-ed3d-4546-836d-c8463077b2e4" providerId="ADAL" clId="{C83F7047-828E-4CEB-8548-99A494CE2D78}" dt="2019-07-08T02:09:55.470" v="1379" actId="26606"/>
          <ac:picMkLst>
            <pc:docMk/>
            <pc:sldMk cId="155777060" sldId="260"/>
            <ac:picMk id="3" creationId="{4C1E8708-9D21-4FE5-A025-E028E1199269}"/>
          </ac:picMkLst>
        </pc:picChg>
        <pc:picChg chg="add mod">
          <ac:chgData name="骁凯 夏" userId="344d9516-ed3d-4546-836d-c8463077b2e4" providerId="ADAL" clId="{C83F7047-828E-4CEB-8548-99A494CE2D78}" dt="2019-07-08T02:11:26.486" v="1392" actId="14100"/>
          <ac:picMkLst>
            <pc:docMk/>
            <pc:sldMk cId="155777060" sldId="260"/>
            <ac:picMk id="4" creationId="{D2F65772-3A6A-4CE0-BC0C-C7C0413597F7}"/>
          </ac:picMkLst>
        </pc:picChg>
      </pc:sldChg>
      <pc:sldChg chg="modSp add">
        <pc:chgData name="骁凯 夏" userId="344d9516-ed3d-4546-836d-c8463077b2e4" providerId="ADAL" clId="{C83F7047-828E-4CEB-8548-99A494CE2D78}" dt="2019-07-08T02:58:27.283" v="1553" actId="113"/>
        <pc:sldMkLst>
          <pc:docMk/>
          <pc:sldMk cId="92322546" sldId="261"/>
        </pc:sldMkLst>
        <pc:spChg chg="mod">
          <ac:chgData name="骁凯 夏" userId="344d9516-ed3d-4546-836d-c8463077b2e4" providerId="ADAL" clId="{C83F7047-828E-4CEB-8548-99A494CE2D78}" dt="2019-07-08T02:24:51.041" v="1423" actId="20577"/>
          <ac:spMkLst>
            <pc:docMk/>
            <pc:sldMk cId="92322546" sldId="261"/>
            <ac:spMk id="2" creationId="{2CBF1183-E953-4CB7-B9D0-EAAD87206A9D}"/>
          </ac:spMkLst>
        </pc:spChg>
        <pc:spChg chg="mod">
          <ac:chgData name="骁凯 夏" userId="344d9516-ed3d-4546-836d-c8463077b2e4" providerId="ADAL" clId="{C83F7047-828E-4CEB-8548-99A494CE2D78}" dt="2019-07-08T02:58:27.283" v="1553" actId="113"/>
          <ac:spMkLst>
            <pc:docMk/>
            <pc:sldMk cId="92322546" sldId="261"/>
            <ac:spMk id="3" creationId="{EE614DBF-3E39-4FC3-9F48-C3819679AD62}"/>
          </ac:spMkLst>
        </pc:spChg>
      </pc:sldChg>
      <pc:sldChg chg="addSp delSp modSp add">
        <pc:chgData name="骁凯 夏" userId="344d9516-ed3d-4546-836d-c8463077b2e4" providerId="ADAL" clId="{C83F7047-828E-4CEB-8548-99A494CE2D78}" dt="2019-07-08T03:52:26.049" v="1683" actId="113"/>
        <pc:sldMkLst>
          <pc:docMk/>
          <pc:sldMk cId="3746301944" sldId="262"/>
        </pc:sldMkLst>
        <pc:spChg chg="mod">
          <ac:chgData name="骁凯 夏" userId="344d9516-ed3d-4546-836d-c8463077b2e4" providerId="ADAL" clId="{C83F7047-828E-4CEB-8548-99A494CE2D78}" dt="2019-07-08T03:52:26.049" v="1683" actId="113"/>
          <ac:spMkLst>
            <pc:docMk/>
            <pc:sldMk cId="3746301944" sldId="262"/>
            <ac:spMk id="3" creationId="{EE614DBF-3E39-4FC3-9F48-C3819679AD62}"/>
          </ac:spMkLst>
        </pc:spChg>
        <pc:picChg chg="add del">
          <ac:chgData name="骁凯 夏" userId="344d9516-ed3d-4546-836d-c8463077b2e4" providerId="ADAL" clId="{C83F7047-828E-4CEB-8548-99A494CE2D78}" dt="2019-07-08T03:04:06.371" v="1638" actId="478"/>
          <ac:picMkLst>
            <pc:docMk/>
            <pc:sldMk cId="3746301944" sldId="262"/>
            <ac:picMk id="4" creationId="{A8CDEE66-077A-48C3-9E03-6F824B95504F}"/>
          </ac:picMkLst>
        </pc:picChg>
      </pc:sldChg>
      <pc:sldChg chg="addSp delSp modSp add mod setBg">
        <pc:chgData name="骁凯 夏" userId="344d9516-ed3d-4546-836d-c8463077b2e4" providerId="ADAL" clId="{C83F7047-828E-4CEB-8548-99A494CE2D78}" dt="2019-07-08T03:01:51.509" v="1599" actId="1076"/>
        <pc:sldMkLst>
          <pc:docMk/>
          <pc:sldMk cId="4255763485" sldId="263"/>
        </pc:sldMkLst>
        <pc:picChg chg="add del mod">
          <ac:chgData name="骁凯 夏" userId="344d9516-ed3d-4546-836d-c8463077b2e4" providerId="ADAL" clId="{C83F7047-828E-4CEB-8548-99A494CE2D78}" dt="2019-07-08T03:01:51.509" v="1599" actId="1076"/>
          <ac:picMkLst>
            <pc:docMk/>
            <pc:sldMk cId="4255763485" sldId="263"/>
            <ac:picMk id="2" creationId="{F847143E-4A9C-4A35-8742-E1AD86CE0775}"/>
          </ac:picMkLst>
        </pc:picChg>
      </pc:sldChg>
      <pc:sldChg chg="addSp modSp add">
        <pc:chgData name="骁凯 夏" userId="344d9516-ed3d-4546-836d-c8463077b2e4" providerId="ADAL" clId="{C83F7047-828E-4CEB-8548-99A494CE2D78}" dt="2019-07-08T03:02:28.120" v="1604" actId="14100"/>
        <pc:sldMkLst>
          <pc:docMk/>
          <pc:sldMk cId="1854250203" sldId="264"/>
        </pc:sldMkLst>
        <pc:picChg chg="add mod">
          <ac:chgData name="骁凯 夏" userId="344d9516-ed3d-4546-836d-c8463077b2e4" providerId="ADAL" clId="{C83F7047-828E-4CEB-8548-99A494CE2D78}" dt="2019-07-08T03:02:28.120" v="1604" actId="14100"/>
          <ac:picMkLst>
            <pc:docMk/>
            <pc:sldMk cId="1854250203" sldId="264"/>
            <ac:picMk id="2" creationId="{8688FF08-4A29-4DE7-BD03-47E46C97DE90}"/>
          </ac:picMkLst>
        </pc:picChg>
      </pc:sldChg>
      <pc:sldChg chg="addSp delSp modSp add mod ord setBg">
        <pc:chgData name="骁凯 夏" userId="344d9516-ed3d-4546-836d-c8463077b2e4" providerId="ADAL" clId="{C83F7047-828E-4CEB-8548-99A494CE2D78}" dt="2019-07-08T03:02:16.487" v="1602" actId="1076"/>
        <pc:sldMkLst>
          <pc:docMk/>
          <pc:sldMk cId="3379388670" sldId="265"/>
        </pc:sldMkLst>
        <pc:spChg chg="add del">
          <ac:chgData name="骁凯 夏" userId="344d9516-ed3d-4546-836d-c8463077b2e4" providerId="ADAL" clId="{C83F7047-828E-4CEB-8548-99A494CE2D78}" dt="2019-07-08T02:59:00.056" v="1560" actId="26606"/>
          <ac:spMkLst>
            <pc:docMk/>
            <pc:sldMk cId="3379388670" sldId="265"/>
            <ac:spMk id="7" creationId="{B9FF99BD-075F-4761-A995-6FC574BD25EA}"/>
          </ac:spMkLst>
        </pc:spChg>
        <pc:spChg chg="add del">
          <ac:chgData name="骁凯 夏" userId="344d9516-ed3d-4546-836d-c8463077b2e4" providerId="ADAL" clId="{C83F7047-828E-4CEB-8548-99A494CE2D78}" dt="2019-07-08T02:59:00.056" v="1560" actId="26606"/>
          <ac:spMkLst>
            <pc:docMk/>
            <pc:sldMk cId="3379388670" sldId="265"/>
            <ac:spMk id="9" creationId="{A7B21A54-9BA3-4EA9-B460-5A829ADD9051}"/>
          </ac:spMkLst>
        </pc:spChg>
        <pc:spChg chg="add del">
          <ac:chgData name="骁凯 夏" userId="344d9516-ed3d-4546-836d-c8463077b2e4" providerId="ADAL" clId="{C83F7047-828E-4CEB-8548-99A494CE2D78}" dt="2019-07-08T02:59:00.056" v="1560" actId="26606"/>
          <ac:spMkLst>
            <pc:docMk/>
            <pc:sldMk cId="3379388670" sldId="265"/>
            <ac:spMk id="11" creationId="{6FA8F714-B9D8-488A-8CCA-E9948FF913A9}"/>
          </ac:spMkLst>
        </pc:spChg>
        <pc:picChg chg="add mod">
          <ac:chgData name="骁凯 夏" userId="344d9516-ed3d-4546-836d-c8463077b2e4" providerId="ADAL" clId="{C83F7047-828E-4CEB-8548-99A494CE2D78}" dt="2019-07-08T03:02:16.487" v="1602" actId="1076"/>
          <ac:picMkLst>
            <pc:docMk/>
            <pc:sldMk cId="3379388670" sldId="265"/>
            <ac:picMk id="2" creationId="{CF6310F6-F323-456A-96E2-3AF77A518854}"/>
          </ac:picMkLst>
        </pc:picChg>
      </pc:sldChg>
      <pc:sldChg chg="modSp add">
        <pc:chgData name="骁凯 夏" userId="344d9516-ed3d-4546-836d-c8463077b2e4" providerId="ADAL" clId="{C83F7047-828E-4CEB-8548-99A494CE2D78}" dt="2019-07-08T03:53:43.637" v="1698" actId="20577"/>
        <pc:sldMkLst>
          <pc:docMk/>
          <pc:sldMk cId="701021117" sldId="266"/>
        </pc:sldMkLst>
        <pc:spChg chg="mod">
          <ac:chgData name="骁凯 夏" userId="344d9516-ed3d-4546-836d-c8463077b2e4" providerId="ADAL" clId="{C83F7047-828E-4CEB-8548-99A494CE2D78}" dt="2019-07-08T03:53:34.315" v="1695" actId="313"/>
          <ac:spMkLst>
            <pc:docMk/>
            <pc:sldMk cId="701021117" sldId="266"/>
            <ac:spMk id="2" creationId="{52DDC810-CCA4-4889-BF8C-5DADADCCFDBC}"/>
          </ac:spMkLst>
        </pc:spChg>
        <pc:spChg chg="mod">
          <ac:chgData name="骁凯 夏" userId="344d9516-ed3d-4546-836d-c8463077b2e4" providerId="ADAL" clId="{C83F7047-828E-4CEB-8548-99A494CE2D78}" dt="2019-07-08T03:53:43.637" v="1698" actId="20577"/>
          <ac:spMkLst>
            <pc:docMk/>
            <pc:sldMk cId="701021117" sldId="266"/>
            <ac:spMk id="3" creationId="{9E88D069-2EFA-41A9-B50C-147E1BFD35CE}"/>
          </ac:spMkLst>
        </pc:spChg>
      </pc:sldChg>
      <pc:sldChg chg="addSp modSp add">
        <pc:chgData name="骁凯 夏" userId="344d9516-ed3d-4546-836d-c8463077b2e4" providerId="ADAL" clId="{C83F7047-828E-4CEB-8548-99A494CE2D78}" dt="2019-07-08T03:56:52.477" v="1726" actId="14100"/>
        <pc:sldMkLst>
          <pc:docMk/>
          <pc:sldMk cId="4242712295" sldId="267"/>
        </pc:sldMkLst>
        <pc:spChg chg="mod">
          <ac:chgData name="骁凯 夏" userId="344d9516-ed3d-4546-836d-c8463077b2e4" providerId="ADAL" clId="{C83F7047-828E-4CEB-8548-99A494CE2D78}" dt="2019-07-08T03:55:33.994" v="1720" actId="20577"/>
          <ac:spMkLst>
            <pc:docMk/>
            <pc:sldMk cId="4242712295" sldId="267"/>
            <ac:spMk id="3" creationId="{9E88D069-2EFA-41A9-B50C-147E1BFD35CE}"/>
          </ac:spMkLst>
        </pc:spChg>
        <pc:picChg chg="add mod">
          <ac:chgData name="骁凯 夏" userId="344d9516-ed3d-4546-836d-c8463077b2e4" providerId="ADAL" clId="{C83F7047-828E-4CEB-8548-99A494CE2D78}" dt="2019-07-08T03:56:52.477" v="1726" actId="14100"/>
          <ac:picMkLst>
            <pc:docMk/>
            <pc:sldMk cId="4242712295" sldId="267"/>
            <ac:picMk id="4" creationId="{43AEC25E-5E1E-4C65-BC11-8ECBEE173679}"/>
          </ac:picMkLst>
        </pc:picChg>
      </pc:sldChg>
      <pc:sldChg chg="delSp modSp add">
        <pc:chgData name="骁凯 夏" userId="344d9516-ed3d-4546-836d-c8463077b2e4" providerId="ADAL" clId="{C83F7047-828E-4CEB-8548-99A494CE2D78}" dt="2019-07-08T04:58:08.458" v="1958" actId="20577"/>
        <pc:sldMkLst>
          <pc:docMk/>
          <pc:sldMk cId="1705938388" sldId="268"/>
        </pc:sldMkLst>
        <pc:spChg chg="mod">
          <ac:chgData name="骁凯 夏" userId="344d9516-ed3d-4546-836d-c8463077b2e4" providerId="ADAL" clId="{C83F7047-828E-4CEB-8548-99A494CE2D78}" dt="2019-07-08T04:58:08.458" v="1958" actId="20577"/>
          <ac:spMkLst>
            <pc:docMk/>
            <pc:sldMk cId="1705938388" sldId="268"/>
            <ac:spMk id="3" creationId="{9E88D069-2EFA-41A9-B50C-147E1BFD35CE}"/>
          </ac:spMkLst>
        </pc:spChg>
        <pc:picChg chg="del">
          <ac:chgData name="骁凯 夏" userId="344d9516-ed3d-4546-836d-c8463077b2e4" providerId="ADAL" clId="{C83F7047-828E-4CEB-8548-99A494CE2D78}" dt="2019-07-08T04:54:05.969" v="1835" actId="478"/>
          <ac:picMkLst>
            <pc:docMk/>
            <pc:sldMk cId="1705938388" sldId="268"/>
            <ac:picMk id="4" creationId="{43AEC25E-5E1E-4C65-BC11-8ECBEE173679}"/>
          </ac:picMkLst>
        </pc:picChg>
      </pc:sldChg>
      <pc:sldChg chg="addSp delSp modSp add mod setBg">
        <pc:chgData name="骁凯 夏" userId="344d9516-ed3d-4546-836d-c8463077b2e4" providerId="ADAL" clId="{C83F7047-828E-4CEB-8548-99A494CE2D78}" dt="2019-07-08T05:05:42.091" v="2024" actId="1076"/>
        <pc:sldMkLst>
          <pc:docMk/>
          <pc:sldMk cId="306914008" sldId="269"/>
        </pc:sldMkLst>
        <pc:spChg chg="mod">
          <ac:chgData name="骁凯 夏" userId="344d9516-ed3d-4546-836d-c8463077b2e4" providerId="ADAL" clId="{C83F7047-828E-4CEB-8548-99A494CE2D78}" dt="2019-07-08T05:01:58.242" v="1985" actId="26606"/>
          <ac:spMkLst>
            <pc:docMk/>
            <pc:sldMk cId="306914008" sldId="269"/>
            <ac:spMk id="2" creationId="{94EDEDDF-445D-4AFD-99FB-58D719C2DA46}"/>
          </ac:spMkLst>
        </pc:spChg>
        <pc:spChg chg="del">
          <ac:chgData name="骁凯 夏" userId="344d9516-ed3d-4546-836d-c8463077b2e4" providerId="ADAL" clId="{C83F7047-828E-4CEB-8548-99A494CE2D78}" dt="2019-07-08T05:01:49.278" v="1984"/>
          <ac:spMkLst>
            <pc:docMk/>
            <pc:sldMk cId="306914008" sldId="269"/>
            <ac:spMk id="3" creationId="{07363617-F762-41B7-BF39-626261E39FB1}"/>
          </ac:spMkLst>
        </pc:spChg>
        <pc:spChg chg="add">
          <ac:chgData name="骁凯 夏" userId="344d9516-ed3d-4546-836d-c8463077b2e4" providerId="ADAL" clId="{C83F7047-828E-4CEB-8548-99A494CE2D78}" dt="2019-07-08T05:01:58.242" v="1985" actId="26606"/>
          <ac:spMkLst>
            <pc:docMk/>
            <pc:sldMk cId="306914008" sldId="269"/>
            <ac:spMk id="9" creationId="{A4AC5506-6312-4701-8D3C-40187889A947}"/>
          </ac:spMkLst>
        </pc:spChg>
        <pc:picChg chg="add mod modCrop">
          <ac:chgData name="骁凯 夏" userId="344d9516-ed3d-4546-836d-c8463077b2e4" providerId="ADAL" clId="{C83F7047-828E-4CEB-8548-99A494CE2D78}" dt="2019-07-08T05:05:42.091" v="2024" actId="1076"/>
          <ac:picMkLst>
            <pc:docMk/>
            <pc:sldMk cId="306914008" sldId="269"/>
            <ac:picMk id="4" creationId="{85681CF6-F19E-4C50-BFF8-00028D7B0876}"/>
          </ac:picMkLst>
        </pc:picChg>
      </pc:sldChg>
      <pc:sldChg chg="modSp add del">
        <pc:chgData name="骁凯 夏" userId="344d9516-ed3d-4546-836d-c8463077b2e4" providerId="ADAL" clId="{C83F7047-828E-4CEB-8548-99A494CE2D78}" dt="2019-07-08T05:04:40.456" v="2015"/>
        <pc:sldMkLst>
          <pc:docMk/>
          <pc:sldMk cId="3433858911" sldId="270"/>
        </pc:sldMkLst>
        <pc:spChg chg="mod">
          <ac:chgData name="骁凯 夏" userId="344d9516-ed3d-4546-836d-c8463077b2e4" providerId="ADAL" clId="{C83F7047-828E-4CEB-8548-99A494CE2D78}" dt="2019-07-08T05:04:39.310" v="2014" actId="20577"/>
          <ac:spMkLst>
            <pc:docMk/>
            <pc:sldMk cId="3433858911" sldId="270"/>
            <ac:spMk id="2" creationId="{ACC73F2E-AB41-4BA6-8039-9D8DDF0E5AD9}"/>
          </ac:spMkLst>
        </pc:spChg>
        <pc:spChg chg="mod">
          <ac:chgData name="骁凯 夏" userId="344d9516-ed3d-4546-836d-c8463077b2e4" providerId="ADAL" clId="{C83F7047-828E-4CEB-8548-99A494CE2D78}" dt="2019-07-08T05:04:38.919" v="2013" actId="20577"/>
          <ac:spMkLst>
            <pc:docMk/>
            <pc:sldMk cId="3433858911" sldId="270"/>
            <ac:spMk id="3" creationId="{C0B5201B-836E-41B8-B0D4-612BF697613E}"/>
          </ac:spMkLst>
        </pc:spChg>
      </pc:sldChg>
      <pc:sldChg chg="addSp modSp add">
        <pc:chgData name="骁凯 夏" userId="344d9516-ed3d-4546-836d-c8463077b2e4" providerId="ADAL" clId="{C83F7047-828E-4CEB-8548-99A494CE2D78}" dt="2019-07-08T05:10:26.883" v="2046"/>
        <pc:sldMkLst>
          <pc:docMk/>
          <pc:sldMk cId="3571927620" sldId="270"/>
        </pc:sldMkLst>
        <pc:spChg chg="add mod">
          <ac:chgData name="骁凯 夏" userId="344d9516-ed3d-4546-836d-c8463077b2e4" providerId="ADAL" clId="{C83F7047-828E-4CEB-8548-99A494CE2D78}" dt="2019-07-08T05:07:27.127" v="2040" actId="1076"/>
          <ac:spMkLst>
            <pc:docMk/>
            <pc:sldMk cId="3571927620" sldId="270"/>
            <ac:spMk id="5" creationId="{68C1450B-6EA3-4962-9AC8-5A9B76EFCA98}"/>
          </ac:spMkLst>
        </pc:spChg>
        <pc:spChg chg="add mod">
          <ac:chgData name="骁凯 夏" userId="344d9516-ed3d-4546-836d-c8463077b2e4" providerId="ADAL" clId="{C83F7047-828E-4CEB-8548-99A494CE2D78}" dt="2019-07-08T05:10:26.883" v="2046"/>
          <ac:spMkLst>
            <pc:docMk/>
            <pc:sldMk cId="3571927620" sldId="270"/>
            <ac:spMk id="7" creationId="{AFA2E8D5-1ABF-40ED-A700-211A8D157264}"/>
          </ac:spMkLst>
        </pc:spChg>
        <pc:picChg chg="add mod">
          <ac:chgData name="骁凯 夏" userId="344d9516-ed3d-4546-836d-c8463077b2e4" providerId="ADAL" clId="{C83F7047-828E-4CEB-8548-99A494CE2D78}" dt="2019-07-08T05:07:44.313" v="2043" actId="14100"/>
          <ac:picMkLst>
            <pc:docMk/>
            <pc:sldMk cId="3571927620" sldId="270"/>
            <ac:picMk id="3" creationId="{F1E6DDC3-C191-4958-ADFF-55C61D6CC379}"/>
          </ac:picMkLst>
        </pc:picChg>
        <pc:picChg chg="mod modCrop">
          <ac:chgData name="骁凯 夏" userId="344d9516-ed3d-4546-836d-c8463077b2e4" providerId="ADAL" clId="{C83F7047-828E-4CEB-8548-99A494CE2D78}" dt="2019-07-08T05:06:45.923" v="2035" actId="732"/>
          <ac:picMkLst>
            <pc:docMk/>
            <pc:sldMk cId="3571927620" sldId="270"/>
            <ac:picMk id="4" creationId="{85681CF6-F19E-4C50-BFF8-00028D7B0876}"/>
          </ac:picMkLst>
        </pc:picChg>
      </pc:sldChg>
      <pc:sldChg chg="modSp add">
        <pc:chgData name="骁凯 夏" userId="344d9516-ed3d-4546-836d-c8463077b2e4" providerId="ADAL" clId="{C83F7047-828E-4CEB-8548-99A494CE2D78}" dt="2019-07-08T05:15:20.481" v="2060" actId="20577"/>
        <pc:sldMkLst>
          <pc:docMk/>
          <pc:sldMk cId="1649927691" sldId="271"/>
        </pc:sldMkLst>
        <pc:spChg chg="mod">
          <ac:chgData name="骁凯 夏" userId="344d9516-ed3d-4546-836d-c8463077b2e4" providerId="ADAL" clId="{C83F7047-828E-4CEB-8548-99A494CE2D78}" dt="2019-07-08T05:15:02.212" v="2057" actId="113"/>
          <ac:spMkLst>
            <pc:docMk/>
            <pc:sldMk cId="1649927691" sldId="271"/>
            <ac:spMk id="2" creationId="{033BF761-DF17-4C59-AE5D-FB05806D558F}"/>
          </ac:spMkLst>
        </pc:spChg>
        <pc:spChg chg="mod">
          <ac:chgData name="骁凯 夏" userId="344d9516-ed3d-4546-836d-c8463077b2e4" providerId="ADAL" clId="{C83F7047-828E-4CEB-8548-99A494CE2D78}" dt="2019-07-08T05:15:20.481" v="2060" actId="20577"/>
          <ac:spMkLst>
            <pc:docMk/>
            <pc:sldMk cId="1649927691" sldId="271"/>
            <ac:spMk id="3" creationId="{F43BFE55-7CC6-42EF-9AF0-F318F6344AAB}"/>
          </ac:spMkLst>
        </pc:spChg>
      </pc:sldChg>
      <pc:sldChg chg="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477633867" sldId="272"/>
        </pc:sldMkLst>
        <pc:spChg chg="mod">
          <ac:chgData name="骁凯 夏" userId="344d9516-ed3d-4546-836d-c8463077b2e4" providerId="ADAL" clId="{C83F7047-828E-4CEB-8548-99A494CE2D78}" dt="2019-07-08T05:16:26.870" v="2063" actId="20577"/>
          <ac:spMkLst>
            <pc:docMk/>
            <pc:sldMk cId="477633867" sldId="272"/>
            <ac:spMk id="2" creationId="{2927F983-85A2-418F-B2C1-FA39C78B9E36}"/>
          </ac:spMkLst>
        </pc:spChg>
      </pc:sldChg>
      <pc:sldChg chg="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2019264636" sldId="273"/>
        </pc:sldMkLst>
        <pc:spChg chg="mod">
          <ac:chgData name="骁凯 夏" userId="344d9516-ed3d-4546-836d-c8463077b2e4" providerId="ADAL" clId="{C83F7047-828E-4CEB-8548-99A494CE2D78}" dt="2019-07-08T05:17:08.667" v="2067" actId="947"/>
          <ac:spMkLst>
            <pc:docMk/>
            <pc:sldMk cId="2019264636" sldId="273"/>
            <ac:spMk id="2" creationId="{2927F983-85A2-418F-B2C1-FA39C78B9E36}"/>
          </ac:spMkLst>
        </pc:spChg>
      </pc:sldChg>
      <pc:sldChg chg="addSp 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253523374" sldId="274"/>
        </pc:sldMkLst>
        <pc:spChg chg="mod">
          <ac:chgData name="骁凯 夏" userId="344d9516-ed3d-4546-836d-c8463077b2e4" providerId="ADAL" clId="{C83F7047-828E-4CEB-8548-99A494CE2D78}" dt="2019-07-08T05:17:20.421" v="2087" actId="20577"/>
          <ac:spMkLst>
            <pc:docMk/>
            <pc:sldMk cId="253523374" sldId="274"/>
            <ac:spMk id="2" creationId="{551D09A9-4FD9-4CB8-80C6-4AE34CEF65A7}"/>
          </ac:spMkLst>
        </pc:spChg>
        <pc:spChg chg="add mod">
          <ac:chgData name="骁凯 夏" userId="344d9516-ed3d-4546-836d-c8463077b2e4" providerId="ADAL" clId="{C83F7047-828E-4CEB-8548-99A494CE2D78}" dt="2019-07-08T05:17:51.449" v="2088" actId="11529"/>
          <ac:spMkLst>
            <pc:docMk/>
            <pc:sldMk cId="253523374" sldId="274"/>
            <ac:spMk id="4" creationId="{8F8771DA-41A0-4354-BE9D-DCF0206DA96B}"/>
          </ac:spMkLst>
        </pc:spChg>
      </pc:sldChg>
      <pc:sldChg chg="addSp 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4206299953" sldId="275"/>
        </pc:sldMkLst>
        <pc:cxnChg chg="add mod">
          <ac:chgData name="骁凯 夏" userId="344d9516-ed3d-4546-836d-c8463077b2e4" providerId="ADAL" clId="{C83F7047-828E-4CEB-8548-99A494CE2D78}" dt="2019-07-08T05:19:18.976" v="2100" actId="14100"/>
          <ac:cxnSpMkLst>
            <pc:docMk/>
            <pc:sldMk cId="4206299953" sldId="275"/>
            <ac:cxnSpMk id="6" creationId="{D7BD4319-BE72-4556-B72A-5547F1BD6294}"/>
          </ac:cxnSpMkLst>
        </pc:cxnChg>
        <pc:cxnChg chg="add mod">
          <ac:chgData name="骁凯 夏" userId="344d9516-ed3d-4546-836d-c8463077b2e4" providerId="ADAL" clId="{C83F7047-828E-4CEB-8548-99A494CE2D78}" dt="2019-07-08T05:19:18.976" v="2100" actId="14100"/>
          <ac:cxnSpMkLst>
            <pc:docMk/>
            <pc:sldMk cId="4206299953" sldId="275"/>
            <ac:cxnSpMk id="7" creationId="{6B2A739B-DAC2-4D64-91AC-CD3F1C817FDF}"/>
          </ac:cxnSpMkLst>
        </pc:cxnChg>
      </pc:sldChg>
      <pc:sldChg chg="addSp delSp 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2948231303" sldId="276"/>
        </pc:sldMkLst>
        <pc:spChg chg="del">
          <ac:chgData name="骁凯 夏" userId="344d9516-ed3d-4546-836d-c8463077b2e4" providerId="ADAL" clId="{C83F7047-828E-4CEB-8548-99A494CE2D78}" dt="2019-07-08T05:23:47.246" v="2170" actId="478"/>
          <ac:spMkLst>
            <pc:docMk/>
            <pc:sldMk cId="2948231303" sldId="276"/>
            <ac:spMk id="3" creationId="{B6C68C88-C64B-4E58-B285-151F8F2BB875}"/>
          </ac:spMkLst>
        </pc:spChg>
        <pc:spChg chg="add del mod">
          <ac:chgData name="骁凯 夏" userId="344d9516-ed3d-4546-836d-c8463077b2e4" providerId="ADAL" clId="{C83F7047-828E-4CEB-8548-99A494CE2D78}" dt="2019-07-08T05:23:16.386" v="2158"/>
          <ac:spMkLst>
            <pc:docMk/>
            <pc:sldMk cId="2948231303" sldId="276"/>
            <ac:spMk id="20" creationId="{6A8730F7-B2F6-4B49-BEA4-E28FA44982BC}"/>
          </ac:spMkLst>
        </pc:spChg>
        <pc:spChg chg="add mod">
          <ac:chgData name="骁凯 夏" userId="344d9516-ed3d-4546-836d-c8463077b2e4" providerId="ADAL" clId="{C83F7047-828E-4CEB-8548-99A494CE2D78}" dt="2019-07-08T05:23:02.369" v="2148" actId="255"/>
          <ac:spMkLst>
            <pc:docMk/>
            <pc:sldMk cId="2948231303" sldId="276"/>
            <ac:spMk id="21" creationId="{A89725FA-F3DF-4E6D-8334-75FDFB81E99C}"/>
          </ac:spMkLst>
        </pc:spChg>
        <pc:spChg chg="add mod">
          <ac:chgData name="骁凯 夏" userId="344d9516-ed3d-4546-836d-c8463077b2e4" providerId="ADAL" clId="{C83F7047-828E-4CEB-8548-99A494CE2D78}" dt="2019-07-08T05:23:11.764" v="2156" actId="255"/>
          <ac:spMkLst>
            <pc:docMk/>
            <pc:sldMk cId="2948231303" sldId="276"/>
            <ac:spMk id="22" creationId="{1E9759FC-7FCC-462B-8EC4-2980DB296281}"/>
          </ac:spMkLst>
        </pc:spChg>
        <pc:spChg chg="add del mod">
          <ac:chgData name="骁凯 夏" userId="344d9516-ed3d-4546-836d-c8463077b2e4" providerId="ADAL" clId="{C83F7047-828E-4CEB-8548-99A494CE2D78}" dt="2019-07-08T05:23:47.247" v="2172"/>
          <ac:spMkLst>
            <pc:docMk/>
            <pc:sldMk cId="2948231303" sldId="276"/>
            <ac:spMk id="23" creationId="{67AA2990-46C4-4AEB-94F2-C6FF0C566A29}"/>
          </ac:spMkLst>
        </pc:spChg>
        <pc:spChg chg="add mod">
          <ac:chgData name="骁凯 夏" userId="344d9516-ed3d-4546-836d-c8463077b2e4" providerId="ADAL" clId="{C83F7047-828E-4CEB-8548-99A494CE2D78}" dt="2019-07-08T05:24:17.637" v="2189" actId="20577"/>
          <ac:spMkLst>
            <pc:docMk/>
            <pc:sldMk cId="2948231303" sldId="276"/>
            <ac:spMk id="24" creationId="{67E57AB8-3631-479B-9170-04C0CE167364}"/>
          </ac:spMkLst>
        </pc:spChg>
        <pc:cxnChg chg="add mod">
          <ac:chgData name="骁凯 夏" userId="344d9516-ed3d-4546-836d-c8463077b2e4" providerId="ADAL" clId="{C83F7047-828E-4CEB-8548-99A494CE2D78}" dt="2019-07-08T05:21:33.917" v="2117" actId="14100"/>
          <ac:cxnSpMkLst>
            <pc:docMk/>
            <pc:sldMk cId="2948231303" sldId="276"/>
            <ac:cxnSpMk id="8" creationId="{65FFC27A-FDFB-4A1E-B75D-A07F9D663DAF}"/>
          </ac:cxnSpMkLst>
        </pc:cxnChg>
        <pc:cxnChg chg="add mod">
          <ac:chgData name="骁凯 夏" userId="344d9516-ed3d-4546-836d-c8463077b2e4" providerId="ADAL" clId="{C83F7047-828E-4CEB-8548-99A494CE2D78}" dt="2019-07-08T05:20:45.119" v="2109" actId="14100"/>
          <ac:cxnSpMkLst>
            <pc:docMk/>
            <pc:sldMk cId="2948231303" sldId="276"/>
            <ac:cxnSpMk id="9" creationId="{55C8A6BB-0A7B-4A11-92EF-9C7D7B831181}"/>
          </ac:cxnSpMkLst>
        </pc:cxnChg>
        <pc:cxnChg chg="add mod">
          <ac:chgData name="骁凯 夏" userId="344d9516-ed3d-4546-836d-c8463077b2e4" providerId="ADAL" clId="{C83F7047-828E-4CEB-8548-99A494CE2D78}" dt="2019-07-08T05:21:28.748" v="2116" actId="14100"/>
          <ac:cxnSpMkLst>
            <pc:docMk/>
            <pc:sldMk cId="2948231303" sldId="276"/>
            <ac:cxnSpMk id="12" creationId="{E830412F-686A-43EF-BE0E-37B64C2DD2C7}"/>
          </ac:cxnSpMkLst>
        </pc:cxnChg>
        <pc:cxnChg chg="add mod">
          <ac:chgData name="骁凯 夏" userId="344d9516-ed3d-4546-836d-c8463077b2e4" providerId="ADAL" clId="{C83F7047-828E-4CEB-8548-99A494CE2D78}" dt="2019-07-08T05:21:54.945" v="2132" actId="1036"/>
          <ac:cxnSpMkLst>
            <pc:docMk/>
            <pc:sldMk cId="2948231303" sldId="276"/>
            <ac:cxnSpMk id="17" creationId="{919DF8C7-4623-4D3E-ADE7-179C5E9C8F8E}"/>
          </ac:cxnSpMkLst>
        </pc:cxnChg>
      </pc:sldChg>
      <pc:sldChg chg="addSp delSp 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3014957661" sldId="277"/>
        </pc:sldMkLst>
        <pc:spChg chg="add mod">
          <ac:chgData name="骁凯 夏" userId="344d9516-ed3d-4546-836d-c8463077b2e4" providerId="ADAL" clId="{C83F7047-828E-4CEB-8548-99A494CE2D78}" dt="2019-07-08T05:24:57.573" v="2196" actId="2085"/>
          <ac:spMkLst>
            <pc:docMk/>
            <pc:sldMk cId="3014957661" sldId="277"/>
            <ac:spMk id="13" creationId="{6E15CFE7-F783-44C9-A885-B83E2F14EEA9}"/>
          </ac:spMkLst>
        </pc:spChg>
        <pc:spChg chg="del">
          <ac:chgData name="骁凯 夏" userId="344d9516-ed3d-4546-836d-c8463077b2e4" providerId="ADAL" clId="{C83F7047-828E-4CEB-8548-99A494CE2D78}" dt="2019-07-08T05:24:26.606" v="2191" actId="478"/>
          <ac:spMkLst>
            <pc:docMk/>
            <pc:sldMk cId="3014957661" sldId="277"/>
            <ac:spMk id="24" creationId="{67E57AB8-3631-479B-9170-04C0CE167364}"/>
          </ac:spMkLst>
        </pc:spChg>
      </pc:sldChg>
      <pc:sldChg chg="addSp modSp add modTransition">
        <pc:chgData name="骁凯 夏" userId="344d9516-ed3d-4546-836d-c8463077b2e4" providerId="ADAL" clId="{C83F7047-828E-4CEB-8548-99A494CE2D78}" dt="2019-07-08T05:26:42.954" v="2203"/>
        <pc:sldMkLst>
          <pc:docMk/>
          <pc:sldMk cId="386224235" sldId="278"/>
        </pc:sldMkLst>
        <pc:cxnChg chg="add mod">
          <ac:chgData name="骁凯 夏" userId="344d9516-ed3d-4546-836d-c8463077b2e4" providerId="ADAL" clId="{C83F7047-828E-4CEB-8548-99A494CE2D78}" dt="2019-07-08T05:25:25.025" v="2199" actId="1582"/>
          <ac:cxnSpMkLst>
            <pc:docMk/>
            <pc:sldMk cId="386224235" sldId="278"/>
            <ac:cxnSpMk id="5" creationId="{0118E2B7-1784-4E48-9FCD-949FB2B8419C}"/>
          </ac:cxnSpMkLst>
        </pc:cxnChg>
      </pc:sldChg>
      <pc:sldChg chg="modSp add modTransition">
        <pc:chgData name="骁凯 夏" userId="344d9516-ed3d-4546-836d-c8463077b2e4" providerId="ADAL" clId="{C83F7047-828E-4CEB-8548-99A494CE2D78}" dt="2019-07-08T05:26:15.499" v="2202"/>
        <pc:sldMkLst>
          <pc:docMk/>
          <pc:sldMk cId="1589216080" sldId="279"/>
        </pc:sldMkLst>
        <pc:spChg chg="mod">
          <ac:chgData name="骁凯 夏" userId="344d9516-ed3d-4546-836d-c8463077b2e4" providerId="ADAL" clId="{C83F7047-828E-4CEB-8548-99A494CE2D78}" dt="2019-07-08T05:26:11.086" v="2201"/>
          <ac:spMkLst>
            <pc:docMk/>
            <pc:sldMk cId="1589216080" sldId="279"/>
            <ac:spMk id="2" creationId="{551D09A9-4FD9-4CB8-80C6-4AE34CEF65A7}"/>
          </ac:spMkLst>
        </pc:spChg>
      </pc:sldChg>
      <pc:sldChg chg="addSp delSp modSp add modTransition">
        <pc:chgData name="骁凯 夏" userId="344d9516-ed3d-4546-836d-c8463077b2e4" providerId="ADAL" clId="{C83F7047-828E-4CEB-8548-99A494CE2D78}" dt="2019-07-08T05:39:33.069" v="2344"/>
        <pc:sldMkLst>
          <pc:docMk/>
          <pc:sldMk cId="1658067557" sldId="280"/>
        </pc:sldMkLst>
        <pc:spChg chg="mod">
          <ac:chgData name="骁凯 夏" userId="344d9516-ed3d-4546-836d-c8463077b2e4" providerId="ADAL" clId="{C83F7047-828E-4CEB-8548-99A494CE2D78}" dt="2019-07-08T05:27:44.761" v="2207" actId="113"/>
          <ac:spMkLst>
            <pc:docMk/>
            <pc:sldMk cId="1658067557" sldId="280"/>
            <ac:spMk id="2" creationId="{F869F1B2-F97E-486C-977E-762717E9E34E}"/>
          </ac:spMkLst>
        </pc:spChg>
        <pc:spChg chg="del">
          <ac:chgData name="骁凯 夏" userId="344d9516-ed3d-4546-836d-c8463077b2e4" providerId="ADAL" clId="{C83F7047-828E-4CEB-8548-99A494CE2D78}" dt="2019-07-08T05:27:55.148" v="2208"/>
          <ac:spMkLst>
            <pc:docMk/>
            <pc:sldMk cId="1658067557" sldId="280"/>
            <ac:spMk id="3" creationId="{6623E659-748F-44C0-8A62-9636C9BD25D9}"/>
          </ac:spMkLst>
        </pc:spChg>
        <pc:picChg chg="add mod">
          <ac:chgData name="骁凯 夏" userId="344d9516-ed3d-4546-836d-c8463077b2e4" providerId="ADAL" clId="{C83F7047-828E-4CEB-8548-99A494CE2D78}" dt="2019-07-08T05:28:05.341" v="2212" actId="14100"/>
          <ac:picMkLst>
            <pc:docMk/>
            <pc:sldMk cId="1658067557" sldId="280"/>
            <ac:picMk id="4" creationId="{AF88268F-7FFE-42B1-BD49-D129E255EDCB}"/>
          </ac:picMkLst>
        </pc:picChg>
      </pc:sldChg>
      <pc:sldChg chg="modSp add modTransition">
        <pc:chgData name="骁凯 夏" userId="344d9516-ed3d-4546-836d-c8463077b2e4" providerId="ADAL" clId="{C83F7047-828E-4CEB-8548-99A494CE2D78}" dt="2019-07-08T05:39:33.069" v="2344"/>
        <pc:sldMkLst>
          <pc:docMk/>
          <pc:sldMk cId="409571973" sldId="281"/>
        </pc:sldMkLst>
        <pc:picChg chg="mod modCrop">
          <ac:chgData name="骁凯 夏" userId="344d9516-ed3d-4546-836d-c8463077b2e4" providerId="ADAL" clId="{C83F7047-828E-4CEB-8548-99A494CE2D78}" dt="2019-07-08T05:28:35.965" v="2215" actId="732"/>
          <ac:picMkLst>
            <pc:docMk/>
            <pc:sldMk cId="409571973" sldId="281"/>
            <ac:picMk id="4" creationId="{AF88268F-7FFE-42B1-BD49-D129E255EDCB}"/>
          </ac:picMkLst>
        </pc:picChg>
      </pc:sldChg>
      <pc:sldChg chg="addSp modSp add modTransition">
        <pc:chgData name="骁凯 夏" userId="344d9516-ed3d-4546-836d-c8463077b2e4" providerId="ADAL" clId="{C83F7047-828E-4CEB-8548-99A494CE2D78}" dt="2019-07-08T05:39:33.069" v="2344"/>
        <pc:sldMkLst>
          <pc:docMk/>
          <pc:sldMk cId="3302193146" sldId="282"/>
        </pc:sldMkLst>
        <pc:cxnChg chg="add mod">
          <ac:chgData name="骁凯 夏" userId="344d9516-ed3d-4546-836d-c8463077b2e4" providerId="ADAL" clId="{C83F7047-828E-4CEB-8548-99A494CE2D78}" dt="2019-07-08T05:31:29.900" v="2246" actId="14100"/>
          <ac:cxnSpMkLst>
            <pc:docMk/>
            <pc:sldMk cId="3302193146" sldId="282"/>
            <ac:cxnSpMk id="5" creationId="{226A9B6A-61EB-4685-B838-75C4E347EA90}"/>
          </ac:cxnSpMkLst>
        </pc:cxnChg>
        <pc:cxnChg chg="add mod">
          <ac:chgData name="骁凯 夏" userId="344d9516-ed3d-4546-836d-c8463077b2e4" providerId="ADAL" clId="{C83F7047-828E-4CEB-8548-99A494CE2D78}" dt="2019-07-08T05:31:21.946" v="2244" actId="14100"/>
          <ac:cxnSpMkLst>
            <pc:docMk/>
            <pc:sldMk cId="3302193146" sldId="282"/>
            <ac:cxnSpMk id="8" creationId="{B3220E1F-B801-4591-A918-886A2533DA62}"/>
          </ac:cxnSpMkLst>
        </pc:cxnChg>
      </pc:sldChg>
      <pc:sldChg chg="addSp delSp modSp add modTransition">
        <pc:chgData name="骁凯 夏" userId="344d9516-ed3d-4546-836d-c8463077b2e4" providerId="ADAL" clId="{C83F7047-828E-4CEB-8548-99A494CE2D78}" dt="2019-07-08T05:39:33.069" v="2344"/>
        <pc:sldMkLst>
          <pc:docMk/>
          <pc:sldMk cId="447054385" sldId="283"/>
        </pc:sldMkLst>
        <pc:spChg chg="add del mod">
          <ac:chgData name="骁凯 夏" userId="344d9516-ed3d-4546-836d-c8463077b2e4" providerId="ADAL" clId="{C83F7047-828E-4CEB-8548-99A494CE2D78}" dt="2019-07-08T05:33:02.916" v="2259"/>
          <ac:spMkLst>
            <pc:docMk/>
            <pc:sldMk cId="447054385" sldId="283"/>
            <ac:spMk id="10" creationId="{B49762FD-D9B3-45F3-B42E-C49874D65DD5}"/>
          </ac:spMkLst>
        </pc:spChg>
        <pc:grpChg chg="add del mod">
          <ac:chgData name="骁凯 夏" userId="344d9516-ed3d-4546-836d-c8463077b2e4" providerId="ADAL" clId="{C83F7047-828E-4CEB-8548-99A494CE2D78}" dt="2019-07-08T05:32:20.470" v="2251" actId="165"/>
          <ac:grpSpMkLst>
            <pc:docMk/>
            <pc:sldMk cId="447054385" sldId="283"/>
            <ac:grpSpMk id="3" creationId="{1068BCE7-B0A8-4AEC-8442-E60976FA8941}"/>
          </ac:grpSpMkLst>
        </pc:grpChg>
        <pc:grpChg chg="add del mod">
          <ac:chgData name="骁凯 夏" userId="344d9516-ed3d-4546-836d-c8463077b2e4" providerId="ADAL" clId="{C83F7047-828E-4CEB-8548-99A494CE2D78}" dt="2019-07-08T05:32:56.570" v="2255" actId="478"/>
          <ac:grpSpMkLst>
            <pc:docMk/>
            <pc:sldMk cId="447054385" sldId="283"/>
            <ac:grpSpMk id="6" creationId="{3944558E-A832-4F11-86B7-35273A648599}"/>
          </ac:grpSpMkLst>
        </pc:grpChg>
        <pc:picChg chg="del">
          <ac:chgData name="骁凯 夏" userId="344d9516-ed3d-4546-836d-c8463077b2e4" providerId="ADAL" clId="{C83F7047-828E-4CEB-8548-99A494CE2D78}" dt="2019-07-08T05:33:01.091" v="2258" actId="478"/>
          <ac:picMkLst>
            <pc:docMk/>
            <pc:sldMk cId="447054385" sldId="283"/>
            <ac:picMk id="4" creationId="{AF88268F-7FFE-42B1-BD49-D129E255EDCB}"/>
          </ac:picMkLst>
        </pc:picChg>
        <pc:picChg chg="add del">
          <ac:chgData name="骁凯 夏" userId="344d9516-ed3d-4546-836d-c8463077b2e4" providerId="ADAL" clId="{C83F7047-828E-4CEB-8548-99A494CE2D78}" dt="2019-07-08T05:32:58.519" v="2257"/>
          <ac:picMkLst>
            <pc:docMk/>
            <pc:sldMk cId="447054385" sldId="283"/>
            <ac:picMk id="7" creationId="{30FEB5B5-5090-4477-99BE-DCE906F0D2D0}"/>
          </ac:picMkLst>
        </pc:picChg>
        <pc:picChg chg="add mod">
          <ac:chgData name="骁凯 夏" userId="344d9516-ed3d-4546-836d-c8463077b2e4" providerId="ADAL" clId="{C83F7047-828E-4CEB-8548-99A494CE2D78}" dt="2019-07-08T05:35:09.117" v="2284" actId="688"/>
          <ac:picMkLst>
            <pc:docMk/>
            <pc:sldMk cId="447054385" sldId="283"/>
            <ac:picMk id="11" creationId="{E8B4A584-9A83-44A0-B664-B26469E5855D}"/>
          </ac:picMkLst>
        </pc:picChg>
        <pc:cxnChg chg="mod topLvl">
          <ac:chgData name="骁凯 夏" userId="344d9516-ed3d-4546-836d-c8463077b2e4" providerId="ADAL" clId="{C83F7047-828E-4CEB-8548-99A494CE2D78}" dt="2019-07-08T05:32:30.581" v="2252" actId="338"/>
          <ac:cxnSpMkLst>
            <pc:docMk/>
            <pc:sldMk cId="447054385" sldId="283"/>
            <ac:cxnSpMk id="5" creationId="{226A9B6A-61EB-4685-B838-75C4E347EA90}"/>
          </ac:cxnSpMkLst>
        </pc:cxnChg>
        <pc:cxnChg chg="mod topLvl">
          <ac:chgData name="骁凯 夏" userId="344d9516-ed3d-4546-836d-c8463077b2e4" providerId="ADAL" clId="{C83F7047-828E-4CEB-8548-99A494CE2D78}" dt="2019-07-08T05:32:30.581" v="2252" actId="338"/>
          <ac:cxnSpMkLst>
            <pc:docMk/>
            <pc:sldMk cId="447054385" sldId="283"/>
            <ac:cxnSpMk id="8" creationId="{B3220E1F-B801-4591-A918-886A2533DA62}"/>
          </ac:cxnSpMkLst>
        </pc:cxnChg>
      </pc:sldChg>
      <pc:sldChg chg="addSp delSp modSp add modTransition">
        <pc:chgData name="骁凯 夏" userId="344d9516-ed3d-4546-836d-c8463077b2e4" providerId="ADAL" clId="{C83F7047-828E-4CEB-8548-99A494CE2D78}" dt="2019-07-08T05:51:38.655" v="2442" actId="12788"/>
        <pc:sldMkLst>
          <pc:docMk/>
          <pc:sldMk cId="325922282" sldId="284"/>
        </pc:sldMkLst>
        <pc:spChg chg="add del mod">
          <ac:chgData name="骁凯 夏" userId="344d9516-ed3d-4546-836d-c8463077b2e4" providerId="ADAL" clId="{C83F7047-828E-4CEB-8548-99A494CE2D78}" dt="2019-07-08T05:40:26.753" v="2347" actId="478"/>
          <ac:spMkLst>
            <pc:docMk/>
            <pc:sldMk cId="325922282" sldId="284"/>
            <ac:spMk id="3" creationId="{428FB3F3-5467-4BA9-B442-6433B8E98697}"/>
          </ac:spMkLst>
        </pc:spChg>
        <pc:spChg chg="add del mod">
          <ac:chgData name="骁凯 夏" userId="344d9516-ed3d-4546-836d-c8463077b2e4" providerId="ADAL" clId="{C83F7047-828E-4CEB-8548-99A494CE2D78}" dt="2019-07-08T05:40:24.768" v="2346" actId="478"/>
          <ac:spMkLst>
            <pc:docMk/>
            <pc:sldMk cId="325922282" sldId="284"/>
            <ac:spMk id="5" creationId="{8C940C28-7E51-4F91-A3B8-3BBCA96C8B85}"/>
          </ac:spMkLst>
        </pc:spChg>
        <pc:picChg chg="add mod">
          <ac:chgData name="骁凯 夏" userId="344d9516-ed3d-4546-836d-c8463077b2e4" providerId="ADAL" clId="{C83F7047-828E-4CEB-8548-99A494CE2D78}" dt="2019-07-08T05:51:38.655" v="2442" actId="12788"/>
          <ac:picMkLst>
            <pc:docMk/>
            <pc:sldMk cId="325922282" sldId="284"/>
            <ac:picMk id="6" creationId="{49E4F4C2-61AC-4C9D-B002-817132F87269}"/>
          </ac:picMkLst>
        </pc:picChg>
        <pc:picChg chg="del mod">
          <ac:chgData name="骁凯 夏" userId="344d9516-ed3d-4546-836d-c8463077b2e4" providerId="ADAL" clId="{C83F7047-828E-4CEB-8548-99A494CE2D78}" dt="2019-07-08T05:40:22.149" v="2345" actId="478"/>
          <ac:picMkLst>
            <pc:docMk/>
            <pc:sldMk cId="325922282" sldId="284"/>
            <ac:picMk id="11" creationId="{E8B4A584-9A83-44A0-B664-B26469E5855D}"/>
          </ac:picMkLst>
        </pc:picChg>
      </pc:sldChg>
      <pc:sldChg chg="modSp add">
        <pc:chgData name="骁凯 夏" userId="344d9516-ed3d-4546-836d-c8463077b2e4" providerId="ADAL" clId="{C83F7047-828E-4CEB-8548-99A494CE2D78}" dt="2019-07-08T05:51:48.410" v="2443" actId="12788"/>
        <pc:sldMkLst>
          <pc:docMk/>
          <pc:sldMk cId="1200672558" sldId="285"/>
        </pc:sldMkLst>
        <pc:picChg chg="mod">
          <ac:chgData name="骁凯 夏" userId="344d9516-ed3d-4546-836d-c8463077b2e4" providerId="ADAL" clId="{C83F7047-828E-4CEB-8548-99A494CE2D78}" dt="2019-07-08T05:51:48.410" v="2443" actId="12788"/>
          <ac:picMkLst>
            <pc:docMk/>
            <pc:sldMk cId="1200672558" sldId="285"/>
            <ac:picMk id="6" creationId="{49E4F4C2-61AC-4C9D-B002-817132F87269}"/>
          </ac:picMkLst>
        </pc:picChg>
      </pc:sldChg>
      <pc:sldChg chg="addSp delSp modSp add del modTransition">
        <pc:chgData name="骁凯 夏" userId="344d9516-ed3d-4546-836d-c8463077b2e4" providerId="ADAL" clId="{C83F7047-828E-4CEB-8548-99A494CE2D78}" dt="2019-07-08T05:40:32.951" v="2351" actId="2696"/>
        <pc:sldMkLst>
          <pc:docMk/>
          <pc:sldMk cId="2088583204" sldId="285"/>
        </pc:sldMkLst>
        <pc:spChg chg="del">
          <ac:chgData name="骁凯 夏" userId="344d9516-ed3d-4546-836d-c8463077b2e4" providerId="ADAL" clId="{C83F7047-828E-4CEB-8548-99A494CE2D78}" dt="2019-07-08T05:38:56.268" v="2335" actId="478"/>
          <ac:spMkLst>
            <pc:docMk/>
            <pc:sldMk cId="2088583204" sldId="285"/>
            <ac:spMk id="3" creationId="{428FB3F3-5467-4BA9-B442-6433B8E98697}"/>
          </ac:spMkLst>
        </pc:spChg>
        <pc:spChg chg="add del mod">
          <ac:chgData name="骁凯 夏" userId="344d9516-ed3d-4546-836d-c8463077b2e4" providerId="ADAL" clId="{C83F7047-828E-4CEB-8548-99A494CE2D78}" dt="2019-07-08T05:38:06.771" v="2327" actId="478"/>
          <ac:spMkLst>
            <pc:docMk/>
            <pc:sldMk cId="2088583204" sldId="285"/>
            <ac:spMk id="5" creationId="{15365E2F-B0BB-4455-91F0-8E55C0AFD93E}"/>
          </ac:spMkLst>
        </pc:spChg>
        <pc:spChg chg="add del mod">
          <ac:chgData name="骁凯 夏" userId="344d9516-ed3d-4546-836d-c8463077b2e4" providerId="ADAL" clId="{C83F7047-828E-4CEB-8548-99A494CE2D78}" dt="2019-07-08T05:38:54.125" v="2334" actId="478"/>
          <ac:spMkLst>
            <pc:docMk/>
            <pc:sldMk cId="2088583204" sldId="285"/>
            <ac:spMk id="8" creationId="{0D2B6FB3-192B-4FE3-8B38-8C78D6BA8617}"/>
          </ac:spMkLst>
        </pc:spChg>
        <pc:picChg chg="add del mod">
          <ac:chgData name="骁凯 夏" userId="344d9516-ed3d-4546-836d-c8463077b2e4" providerId="ADAL" clId="{C83F7047-828E-4CEB-8548-99A494CE2D78}" dt="2019-07-08T05:38:06.455" v="2326"/>
          <ac:picMkLst>
            <pc:docMk/>
            <pc:sldMk cId="2088583204" sldId="285"/>
            <ac:picMk id="7" creationId="{E81EB61C-C3D7-4528-A420-B068EF0C5103}"/>
          </ac:picMkLst>
        </pc:picChg>
        <pc:picChg chg="add mod">
          <ac:chgData name="骁凯 夏" userId="344d9516-ed3d-4546-836d-c8463077b2e4" providerId="ADAL" clId="{C83F7047-828E-4CEB-8548-99A494CE2D78}" dt="2019-07-08T05:39:24.353" v="2343" actId="1038"/>
          <ac:picMkLst>
            <pc:docMk/>
            <pc:sldMk cId="2088583204" sldId="285"/>
            <ac:picMk id="9" creationId="{29392134-77F9-45BB-AEF2-5EE2FC43FAC9}"/>
          </ac:picMkLst>
        </pc:picChg>
        <pc:picChg chg="add del mod">
          <ac:chgData name="骁凯 夏" userId="344d9516-ed3d-4546-836d-c8463077b2e4" providerId="ADAL" clId="{C83F7047-828E-4CEB-8548-99A494CE2D78}" dt="2019-07-08T05:38:41.165" v="2333" actId="478"/>
          <ac:picMkLst>
            <pc:docMk/>
            <pc:sldMk cId="2088583204" sldId="285"/>
            <ac:picMk id="11" creationId="{E8B4A584-9A83-44A0-B664-B26469E5855D}"/>
          </ac:picMkLst>
        </pc:picChg>
      </pc:sldChg>
      <pc:sldChg chg="addSp delSp modSp add del">
        <pc:chgData name="骁凯 夏" userId="344d9516-ed3d-4546-836d-c8463077b2e4" providerId="ADAL" clId="{C83F7047-828E-4CEB-8548-99A494CE2D78}" dt="2019-07-08T05:46:25.229" v="2396" actId="2696"/>
        <pc:sldMkLst>
          <pc:docMk/>
          <pc:sldMk cId="1295398761" sldId="286"/>
        </pc:sldMkLst>
        <pc:spChg chg="mod">
          <ac:chgData name="骁凯 夏" userId="344d9516-ed3d-4546-836d-c8463077b2e4" providerId="ADAL" clId="{C83F7047-828E-4CEB-8548-99A494CE2D78}" dt="2019-07-08T05:44:47.744" v="2387"/>
          <ac:spMkLst>
            <pc:docMk/>
            <pc:sldMk cId="1295398761" sldId="286"/>
            <ac:spMk id="2" creationId="{3C4C7E18-6734-4FD3-BD45-33A6EFB4DFA6}"/>
          </ac:spMkLst>
        </pc:spChg>
        <pc:spChg chg="del">
          <ac:chgData name="骁凯 夏" userId="344d9516-ed3d-4546-836d-c8463077b2e4" providerId="ADAL" clId="{C83F7047-828E-4CEB-8548-99A494CE2D78}" dt="2019-07-08T05:45:26.227" v="2388"/>
          <ac:spMkLst>
            <pc:docMk/>
            <pc:sldMk cId="1295398761" sldId="286"/>
            <ac:spMk id="3" creationId="{03FD32A7-AC4A-423A-913F-755BED202109}"/>
          </ac:spMkLst>
        </pc:spChg>
        <pc:picChg chg="add mod">
          <ac:chgData name="骁凯 夏" userId="344d9516-ed3d-4546-836d-c8463077b2e4" providerId="ADAL" clId="{C83F7047-828E-4CEB-8548-99A494CE2D78}" dt="2019-07-08T05:45:57.764" v="2394" actId="1076"/>
          <ac:picMkLst>
            <pc:docMk/>
            <pc:sldMk cId="1295398761" sldId="286"/>
            <ac:picMk id="5" creationId="{3ED52B4F-5B1E-4D84-A996-B1D84057F5E0}"/>
          </ac:picMkLst>
        </pc:picChg>
      </pc:sldChg>
      <pc:sldChg chg="addSp delSp modSp add mod setBg">
        <pc:chgData name="骁凯 夏" userId="344d9516-ed3d-4546-836d-c8463077b2e4" providerId="ADAL" clId="{C83F7047-828E-4CEB-8548-99A494CE2D78}" dt="2019-07-08T05:50:14.908" v="2433" actId="20577"/>
        <pc:sldMkLst>
          <pc:docMk/>
          <pc:sldMk cId="529068839" sldId="287"/>
        </pc:sldMkLst>
        <pc:spChg chg="mod">
          <ac:chgData name="骁凯 夏" userId="344d9516-ed3d-4546-836d-c8463077b2e4" providerId="ADAL" clId="{C83F7047-828E-4CEB-8548-99A494CE2D78}" dt="2019-07-08T05:50:14.908" v="2433" actId="20577"/>
          <ac:spMkLst>
            <pc:docMk/>
            <pc:sldMk cId="529068839" sldId="287"/>
            <ac:spMk id="2" creationId="{3C4C7E18-6734-4FD3-BD45-33A6EFB4DFA6}"/>
          </ac:spMkLst>
        </pc:spChg>
        <pc:spChg chg="add del mod">
          <ac:chgData name="骁凯 夏" userId="344d9516-ed3d-4546-836d-c8463077b2e4" providerId="ADAL" clId="{C83F7047-828E-4CEB-8548-99A494CE2D78}" dt="2019-07-08T05:46:46.101" v="2402" actId="478"/>
          <ac:spMkLst>
            <pc:docMk/>
            <pc:sldMk cId="529068839" sldId="287"/>
            <ac:spMk id="7" creationId="{B55BD96F-4CF6-4CC0-94CA-1DA9E35D77F1}"/>
          </ac:spMkLst>
        </pc:spChg>
        <pc:spChg chg="add del">
          <ac:chgData name="骁凯 夏" userId="344d9516-ed3d-4546-836d-c8463077b2e4" providerId="ADAL" clId="{C83F7047-828E-4CEB-8548-99A494CE2D78}" dt="2019-07-08T05:46:43.839" v="2401" actId="26606"/>
          <ac:spMkLst>
            <pc:docMk/>
            <pc:sldMk cId="529068839" sldId="287"/>
            <ac:spMk id="13" creationId="{A4AC5506-6312-4701-8D3C-40187889A947}"/>
          </ac:spMkLst>
        </pc:spChg>
        <pc:picChg chg="add del mod">
          <ac:chgData name="骁凯 夏" userId="344d9516-ed3d-4546-836d-c8463077b2e4" providerId="ADAL" clId="{C83F7047-828E-4CEB-8548-99A494CE2D78}" dt="2019-07-08T05:46:46.101" v="2402" actId="478"/>
          <ac:picMkLst>
            <pc:docMk/>
            <pc:sldMk cId="529068839" sldId="287"/>
            <ac:picMk id="4" creationId="{18F39BE2-0ED4-41CC-8EA1-8AF9F1217A63}"/>
          </ac:picMkLst>
        </pc:picChg>
        <pc:picChg chg="del">
          <ac:chgData name="骁凯 夏" userId="344d9516-ed3d-4546-836d-c8463077b2e4" providerId="ADAL" clId="{C83F7047-828E-4CEB-8548-99A494CE2D78}" dt="2019-07-08T05:46:35.823" v="2399" actId="478"/>
          <ac:picMkLst>
            <pc:docMk/>
            <pc:sldMk cId="529068839" sldId="287"/>
            <ac:picMk id="5" creationId="{3ED52B4F-5B1E-4D84-A996-B1D84057F5E0}"/>
          </ac:picMkLst>
        </pc:picChg>
        <pc:picChg chg="add mod">
          <ac:chgData name="骁凯 夏" userId="344d9516-ed3d-4546-836d-c8463077b2e4" providerId="ADAL" clId="{C83F7047-828E-4CEB-8548-99A494CE2D78}" dt="2019-07-08T05:47:01.815" v="2407" actId="1076"/>
          <ac:picMkLst>
            <pc:docMk/>
            <pc:sldMk cId="529068839" sldId="287"/>
            <ac:picMk id="9" creationId="{49C8E9F5-2730-4CB0-A5D0-93036BB9CAB4}"/>
          </ac:picMkLst>
        </pc:picChg>
        <pc:picChg chg="add del">
          <ac:chgData name="骁凯 夏" userId="344d9516-ed3d-4546-836d-c8463077b2e4" providerId="ADAL" clId="{C83F7047-828E-4CEB-8548-99A494CE2D78}" dt="2019-07-08T05:46:43.839" v="2401" actId="26606"/>
          <ac:picMkLst>
            <pc:docMk/>
            <pc:sldMk cId="529068839" sldId="287"/>
            <ac:picMk id="10" creationId="{18F39BE2-0ED4-41CC-8EA1-8AF9F1217A63}"/>
          </ac:picMkLst>
        </pc:picChg>
      </pc:sldChg>
      <pc:sldChg chg="addSp delSp modSp add">
        <pc:chgData name="骁凯 夏" userId="344d9516-ed3d-4546-836d-c8463077b2e4" providerId="ADAL" clId="{C83F7047-828E-4CEB-8548-99A494CE2D78}" dt="2019-07-08T05:51:28.280" v="2441" actId="1076"/>
        <pc:sldMkLst>
          <pc:docMk/>
          <pc:sldMk cId="881789102" sldId="288"/>
        </pc:sldMkLst>
        <pc:spChg chg="mod">
          <ac:chgData name="骁凯 夏" userId="344d9516-ed3d-4546-836d-c8463077b2e4" providerId="ADAL" clId="{C83F7047-828E-4CEB-8548-99A494CE2D78}" dt="2019-07-08T05:50:20.717" v="2436" actId="20577"/>
          <ac:spMkLst>
            <pc:docMk/>
            <pc:sldMk cId="881789102" sldId="288"/>
            <ac:spMk id="2" creationId="{3C4C7E18-6734-4FD3-BD45-33A6EFB4DFA6}"/>
          </ac:spMkLst>
        </pc:spChg>
        <pc:picChg chg="add mod">
          <ac:chgData name="骁凯 夏" userId="344d9516-ed3d-4546-836d-c8463077b2e4" providerId="ADAL" clId="{C83F7047-828E-4CEB-8548-99A494CE2D78}" dt="2019-07-08T05:51:28.280" v="2441" actId="1076"/>
          <ac:picMkLst>
            <pc:docMk/>
            <pc:sldMk cId="881789102" sldId="288"/>
            <ac:picMk id="4" creationId="{A8E4BAED-A7F9-4133-88E6-DD9D1C004E26}"/>
          </ac:picMkLst>
        </pc:picChg>
        <pc:picChg chg="del">
          <ac:chgData name="骁凯 夏" userId="344d9516-ed3d-4546-836d-c8463077b2e4" providerId="ADAL" clId="{C83F7047-828E-4CEB-8548-99A494CE2D78}" dt="2019-07-08T05:50:22.499" v="2437" actId="478"/>
          <ac:picMkLst>
            <pc:docMk/>
            <pc:sldMk cId="881789102" sldId="288"/>
            <ac:picMk id="9" creationId="{49C8E9F5-2730-4CB0-A5D0-93036BB9CAB4}"/>
          </ac:picMkLst>
        </pc:picChg>
      </pc:sldChg>
      <pc:sldChg chg="addSp delSp modSp add">
        <pc:chgData name="骁凯 夏" userId="344d9516-ed3d-4546-836d-c8463077b2e4" providerId="ADAL" clId="{C83F7047-828E-4CEB-8548-99A494CE2D78}" dt="2019-07-08T07:40:07.616" v="2755" actId="1076"/>
        <pc:sldMkLst>
          <pc:docMk/>
          <pc:sldMk cId="1688488609" sldId="289"/>
        </pc:sldMkLst>
        <pc:spChg chg="mod">
          <ac:chgData name="骁凯 夏" userId="344d9516-ed3d-4546-836d-c8463077b2e4" providerId="ADAL" clId="{C83F7047-828E-4CEB-8548-99A494CE2D78}" dt="2019-07-08T05:55:38.336" v="2464" actId="20577"/>
          <ac:spMkLst>
            <pc:docMk/>
            <pc:sldMk cId="1688488609" sldId="289"/>
            <ac:spMk id="2" creationId="{F4B47A8E-7BE7-439E-B816-1B10EF96B8D1}"/>
          </ac:spMkLst>
        </pc:spChg>
        <pc:spChg chg="del">
          <ac:chgData name="骁凯 夏" userId="344d9516-ed3d-4546-836d-c8463077b2e4" providerId="ADAL" clId="{C83F7047-828E-4CEB-8548-99A494CE2D78}" dt="2019-07-08T05:55:01.635" v="2445"/>
          <ac:spMkLst>
            <pc:docMk/>
            <pc:sldMk cId="1688488609" sldId="289"/>
            <ac:spMk id="3" creationId="{B66D3511-FB63-44FA-967F-444F6FDCD594}"/>
          </ac:spMkLst>
        </pc:spChg>
        <pc:picChg chg="add mod modCrop">
          <ac:chgData name="骁凯 夏" userId="344d9516-ed3d-4546-836d-c8463077b2e4" providerId="ADAL" clId="{C83F7047-828E-4CEB-8548-99A494CE2D78}" dt="2019-07-08T07:39:49.352" v="2751" actId="732"/>
          <ac:picMkLst>
            <pc:docMk/>
            <pc:sldMk cId="1688488609" sldId="289"/>
            <ac:picMk id="4" creationId="{EA2971AD-2880-44FE-AE40-43566C6A01ED}"/>
          </ac:picMkLst>
        </pc:picChg>
        <pc:picChg chg="add mod">
          <ac:chgData name="骁凯 夏" userId="344d9516-ed3d-4546-836d-c8463077b2e4" providerId="ADAL" clId="{C83F7047-828E-4CEB-8548-99A494CE2D78}" dt="2019-07-08T07:40:07.616" v="2755" actId="1076"/>
          <ac:picMkLst>
            <pc:docMk/>
            <pc:sldMk cId="1688488609" sldId="289"/>
            <ac:picMk id="5" creationId="{79AC5FA9-BFB7-40EC-B6D3-FBE3338CF5BD}"/>
          </ac:picMkLst>
        </pc:picChg>
      </pc:sldChg>
      <pc:sldChg chg="addSp delSp modSp add mod setBg">
        <pc:chgData name="骁凯 夏" userId="344d9516-ed3d-4546-836d-c8463077b2e4" providerId="ADAL" clId="{C83F7047-828E-4CEB-8548-99A494CE2D78}" dt="2019-07-08T06:25:21.129" v="2516" actId="1076"/>
        <pc:sldMkLst>
          <pc:docMk/>
          <pc:sldMk cId="54957553" sldId="290"/>
        </pc:sldMkLst>
        <pc:spChg chg="del">
          <ac:chgData name="骁凯 夏" userId="344d9516-ed3d-4546-836d-c8463077b2e4" providerId="ADAL" clId="{C83F7047-828E-4CEB-8548-99A494CE2D78}" dt="2019-07-08T06:16:30.204" v="2468"/>
          <ac:spMkLst>
            <pc:docMk/>
            <pc:sldMk cId="54957553" sldId="290"/>
            <ac:spMk id="2" creationId="{D0238471-59B2-40C1-B0B0-D06BBD550E87}"/>
          </ac:spMkLst>
        </pc:spChg>
        <pc:spChg chg="del">
          <ac:chgData name="骁凯 夏" userId="344d9516-ed3d-4546-836d-c8463077b2e4" providerId="ADAL" clId="{C83F7047-828E-4CEB-8548-99A494CE2D78}" dt="2019-07-08T06:16:30.204" v="2468"/>
          <ac:spMkLst>
            <pc:docMk/>
            <pc:sldMk cId="54957553" sldId="290"/>
            <ac:spMk id="3" creationId="{9EAD5B88-CA7A-4A15-B145-9B246E76F53E}"/>
          </ac:spMkLst>
        </pc:spChg>
        <pc:spChg chg="add mod">
          <ac:chgData name="骁凯 夏" userId="344d9516-ed3d-4546-836d-c8463077b2e4" providerId="ADAL" clId="{C83F7047-828E-4CEB-8548-99A494CE2D78}" dt="2019-07-08T06:18:44.718" v="2489" actId="14100"/>
          <ac:spMkLst>
            <pc:docMk/>
            <pc:sldMk cId="54957553" sldId="290"/>
            <ac:spMk id="4" creationId="{790EF737-F20E-4E12-ACD1-016BBE54B4D5}"/>
          </ac:spMkLst>
        </pc:spChg>
        <pc:spChg chg="add del mod">
          <ac:chgData name="骁凯 夏" userId="344d9516-ed3d-4546-836d-c8463077b2e4" providerId="ADAL" clId="{C83F7047-828E-4CEB-8548-99A494CE2D78}" dt="2019-07-08T06:16:32.402" v="2469"/>
          <ac:spMkLst>
            <pc:docMk/>
            <pc:sldMk cId="54957553" sldId="290"/>
            <ac:spMk id="5" creationId="{6235C9B4-A276-47C7-9B1D-B396E7651EA9}"/>
          </ac:spMkLst>
        </pc:spChg>
        <pc:spChg chg="add del mod">
          <ac:chgData name="骁凯 夏" userId="344d9516-ed3d-4546-836d-c8463077b2e4" providerId="ADAL" clId="{C83F7047-828E-4CEB-8548-99A494CE2D78}" dt="2019-07-08T06:16:42.821" v="2470"/>
          <ac:spMkLst>
            <pc:docMk/>
            <pc:sldMk cId="54957553" sldId="290"/>
            <ac:spMk id="6" creationId="{3C608717-6EF4-4E45-8369-38141017B7E7}"/>
          </ac:spMkLst>
        </pc:spChg>
        <pc:spChg chg="add del">
          <ac:chgData name="骁凯 夏" userId="344d9516-ed3d-4546-836d-c8463077b2e4" providerId="ADAL" clId="{C83F7047-828E-4CEB-8548-99A494CE2D78}" dt="2019-07-08T06:16:55.674" v="2472" actId="26606"/>
          <ac:spMkLst>
            <pc:docMk/>
            <pc:sldMk cId="54957553" sldId="290"/>
            <ac:spMk id="13" creationId="{823AC064-BC96-4F32-8AE1-B2FD38754823}"/>
          </ac:spMkLst>
        </pc:spChg>
        <pc:picChg chg="add mod">
          <ac:chgData name="骁凯 夏" userId="344d9516-ed3d-4546-836d-c8463077b2e4" providerId="ADAL" clId="{C83F7047-828E-4CEB-8548-99A494CE2D78}" dt="2019-07-08T06:17:41.864" v="2483" actId="14100"/>
          <ac:picMkLst>
            <pc:docMk/>
            <pc:sldMk cId="54957553" sldId="290"/>
            <ac:picMk id="7" creationId="{91AF622D-8916-42E6-83B9-69681F1AFD9B}"/>
          </ac:picMkLst>
        </pc:picChg>
        <pc:picChg chg="add mod">
          <ac:chgData name="骁凯 夏" userId="344d9516-ed3d-4546-836d-c8463077b2e4" providerId="ADAL" clId="{C83F7047-828E-4CEB-8548-99A494CE2D78}" dt="2019-07-08T06:25:17.799" v="2515" actId="1076"/>
          <ac:picMkLst>
            <pc:docMk/>
            <pc:sldMk cId="54957553" sldId="290"/>
            <ac:picMk id="8" creationId="{F6DA783D-472E-4A36-A30A-908424149110}"/>
          </ac:picMkLst>
        </pc:picChg>
        <pc:picChg chg="add mod">
          <ac:chgData name="骁凯 夏" userId="344d9516-ed3d-4546-836d-c8463077b2e4" providerId="ADAL" clId="{C83F7047-828E-4CEB-8548-99A494CE2D78}" dt="2019-07-08T06:25:21.129" v="2516" actId="1076"/>
          <ac:picMkLst>
            <pc:docMk/>
            <pc:sldMk cId="54957553" sldId="290"/>
            <ac:picMk id="9" creationId="{25E55C16-63E1-43D9-85D6-57AC1E4FCC4D}"/>
          </ac:picMkLst>
        </pc:picChg>
        <pc:cxnChg chg="add del">
          <ac:chgData name="骁凯 夏" userId="344d9516-ed3d-4546-836d-c8463077b2e4" providerId="ADAL" clId="{C83F7047-828E-4CEB-8548-99A494CE2D78}" dt="2019-07-08T06:16:55.674" v="2472" actId="26606"/>
          <ac:cxnSpMkLst>
            <pc:docMk/>
            <pc:sldMk cId="54957553" sldId="290"/>
            <ac:cxnSpMk id="15" creationId="{7E7C77BC-7138-40B1-A15B-20F57A494629}"/>
          </ac:cxnSpMkLst>
        </pc:cxnChg>
        <pc:cxnChg chg="add del">
          <ac:chgData name="骁凯 夏" userId="344d9516-ed3d-4546-836d-c8463077b2e4" providerId="ADAL" clId="{C83F7047-828E-4CEB-8548-99A494CE2D78}" dt="2019-07-08T06:16:55.674" v="2472" actId="26606"/>
          <ac:cxnSpMkLst>
            <pc:docMk/>
            <pc:sldMk cId="54957553" sldId="290"/>
            <ac:cxnSpMk id="17" creationId="{DB146403-F3D6-484B-B2ED-97F9565D0370}"/>
          </ac:cxnSpMkLst>
        </pc:cxnChg>
      </pc:sldChg>
      <pc:sldChg chg="add del">
        <pc:chgData name="骁凯 夏" userId="344d9516-ed3d-4546-836d-c8463077b2e4" providerId="ADAL" clId="{C83F7047-828E-4CEB-8548-99A494CE2D78}" dt="2019-07-08T06:16:13.525" v="2466" actId="2696"/>
        <pc:sldMkLst>
          <pc:docMk/>
          <pc:sldMk cId="3337221517" sldId="290"/>
        </pc:sldMkLst>
      </pc:sldChg>
      <pc:sldChg chg="modSp add">
        <pc:chgData name="骁凯 夏" userId="344d9516-ed3d-4546-836d-c8463077b2e4" providerId="ADAL" clId="{C83F7047-828E-4CEB-8548-99A494CE2D78}" dt="2019-07-08T07:08:06.749" v="2635"/>
        <pc:sldMkLst>
          <pc:docMk/>
          <pc:sldMk cId="3171683353" sldId="291"/>
        </pc:sldMkLst>
        <pc:spChg chg="mod">
          <ac:chgData name="骁凯 夏" userId="344d9516-ed3d-4546-836d-c8463077b2e4" providerId="ADAL" clId="{C83F7047-828E-4CEB-8548-99A494CE2D78}" dt="2019-07-08T06:27:21.103" v="2525" actId="20577"/>
          <ac:spMkLst>
            <pc:docMk/>
            <pc:sldMk cId="3171683353" sldId="291"/>
            <ac:spMk id="2" creationId="{EAB7DE68-139A-480D-8C7C-597D2063A979}"/>
          </ac:spMkLst>
        </pc:spChg>
        <pc:spChg chg="mod">
          <ac:chgData name="骁凯 夏" userId="344d9516-ed3d-4546-836d-c8463077b2e4" providerId="ADAL" clId="{C83F7047-828E-4CEB-8548-99A494CE2D78}" dt="2019-07-08T07:08:06.749" v="2635"/>
          <ac:spMkLst>
            <pc:docMk/>
            <pc:sldMk cId="3171683353" sldId="291"/>
            <ac:spMk id="3" creationId="{D0905C1C-5AE8-46A5-B2F9-CBF8F16D1417}"/>
          </ac:spMkLst>
        </pc:spChg>
      </pc:sldChg>
      <pc:sldChg chg="add del">
        <pc:chgData name="骁凯 夏" userId="344d9516-ed3d-4546-836d-c8463077b2e4" providerId="ADAL" clId="{C83F7047-828E-4CEB-8548-99A494CE2D78}" dt="2019-07-08T06:38:25.920" v="2527" actId="2696"/>
        <pc:sldMkLst>
          <pc:docMk/>
          <pc:sldMk cId="455061775" sldId="292"/>
        </pc:sldMkLst>
      </pc:sldChg>
      <pc:sldChg chg="addSp delSp modSp add">
        <pc:chgData name="骁凯 夏" userId="344d9516-ed3d-4546-836d-c8463077b2e4" providerId="ADAL" clId="{C83F7047-828E-4CEB-8548-99A494CE2D78}" dt="2019-07-08T06:42:40.402" v="2544" actId="208"/>
        <pc:sldMkLst>
          <pc:docMk/>
          <pc:sldMk cId="3042250155" sldId="292"/>
        </pc:sldMkLst>
        <pc:spChg chg="add del mod">
          <ac:chgData name="骁凯 夏" userId="344d9516-ed3d-4546-836d-c8463077b2e4" providerId="ADAL" clId="{C83F7047-828E-4CEB-8548-99A494CE2D78}" dt="2019-07-08T06:39:19.645" v="2530"/>
          <ac:spMkLst>
            <pc:docMk/>
            <pc:sldMk cId="3042250155" sldId="292"/>
            <ac:spMk id="3" creationId="{9040CDC3-44CA-4A99-AC01-8408C8E9C93E}"/>
          </ac:spMkLst>
        </pc:spChg>
        <pc:spChg chg="add del mod">
          <ac:chgData name="骁凯 夏" userId="344d9516-ed3d-4546-836d-c8463077b2e4" providerId="ADAL" clId="{C83F7047-828E-4CEB-8548-99A494CE2D78}" dt="2019-07-08T06:39:35.194" v="2531"/>
          <ac:spMkLst>
            <pc:docMk/>
            <pc:sldMk cId="3042250155" sldId="292"/>
            <ac:spMk id="6" creationId="{B92E8A4D-3CEC-43BB-9039-134348C18DA1}"/>
          </ac:spMkLst>
        </pc:spChg>
        <pc:spChg chg="add mod">
          <ac:chgData name="骁凯 夏" userId="344d9516-ed3d-4546-836d-c8463077b2e4" providerId="ADAL" clId="{C83F7047-828E-4CEB-8548-99A494CE2D78}" dt="2019-07-08T06:42:19.555" v="2540" actId="1076"/>
          <ac:spMkLst>
            <pc:docMk/>
            <pc:sldMk cId="3042250155" sldId="292"/>
            <ac:spMk id="12" creationId="{CAB3F4E7-900B-4F3C-9D52-73CC2359701A}"/>
          </ac:spMkLst>
        </pc:spChg>
        <pc:spChg chg="add del">
          <ac:chgData name="骁凯 夏" userId="344d9516-ed3d-4546-836d-c8463077b2e4" providerId="ADAL" clId="{C83F7047-828E-4CEB-8548-99A494CE2D78}" dt="2019-07-08T06:42:00.381" v="2535"/>
          <ac:spMkLst>
            <pc:docMk/>
            <pc:sldMk cId="3042250155" sldId="292"/>
            <ac:spMk id="13" creationId="{EDC79113-4455-4FAB-89EC-BBFAAB52EDBB}"/>
          </ac:spMkLst>
        </pc:spChg>
        <pc:spChg chg="add del">
          <ac:chgData name="骁凯 夏" userId="344d9516-ed3d-4546-836d-c8463077b2e4" providerId="ADAL" clId="{C83F7047-828E-4CEB-8548-99A494CE2D78}" dt="2019-07-08T06:42:07.380" v="2537"/>
          <ac:spMkLst>
            <pc:docMk/>
            <pc:sldMk cId="3042250155" sldId="292"/>
            <ac:spMk id="14" creationId="{684E4D81-B528-4497-820F-CC08B5F5EC7E}"/>
          </ac:spMkLst>
        </pc:spChg>
        <pc:spChg chg="add mod">
          <ac:chgData name="骁凯 夏" userId="344d9516-ed3d-4546-836d-c8463077b2e4" providerId="ADAL" clId="{C83F7047-828E-4CEB-8548-99A494CE2D78}" dt="2019-07-08T06:42:40.402" v="2544" actId="208"/>
          <ac:spMkLst>
            <pc:docMk/>
            <pc:sldMk cId="3042250155" sldId="292"/>
            <ac:spMk id="15" creationId="{ED171E47-F676-483F-B76E-A8447F4A2004}"/>
          </ac:spMkLst>
        </pc:spChg>
        <pc:picChg chg="del">
          <ac:chgData name="骁凯 夏" userId="344d9516-ed3d-4546-836d-c8463077b2e4" providerId="ADAL" clId="{C83F7047-828E-4CEB-8548-99A494CE2D78}" dt="2019-07-08T06:39:17.954" v="2529" actId="478"/>
          <ac:picMkLst>
            <pc:docMk/>
            <pc:sldMk cId="3042250155" sldId="292"/>
            <ac:picMk id="7" creationId="{91AF622D-8916-42E6-83B9-69681F1AFD9B}"/>
          </ac:picMkLst>
        </pc:picChg>
        <pc:picChg chg="del">
          <ac:chgData name="骁凯 夏" userId="344d9516-ed3d-4546-836d-c8463077b2e4" providerId="ADAL" clId="{C83F7047-828E-4CEB-8548-99A494CE2D78}" dt="2019-07-08T06:39:17.954" v="2529" actId="478"/>
          <ac:picMkLst>
            <pc:docMk/>
            <pc:sldMk cId="3042250155" sldId="292"/>
            <ac:picMk id="8" creationId="{F6DA783D-472E-4A36-A30A-908424149110}"/>
          </ac:picMkLst>
        </pc:picChg>
        <pc:picChg chg="del">
          <ac:chgData name="骁凯 夏" userId="344d9516-ed3d-4546-836d-c8463077b2e4" providerId="ADAL" clId="{C83F7047-828E-4CEB-8548-99A494CE2D78}" dt="2019-07-08T06:39:17.954" v="2529" actId="478"/>
          <ac:picMkLst>
            <pc:docMk/>
            <pc:sldMk cId="3042250155" sldId="292"/>
            <ac:picMk id="9" creationId="{25E55C16-63E1-43D9-85D6-57AC1E4FCC4D}"/>
          </ac:picMkLst>
        </pc:picChg>
        <pc:picChg chg="add mod">
          <ac:chgData name="骁凯 夏" userId="344d9516-ed3d-4546-836d-c8463077b2e4" providerId="ADAL" clId="{C83F7047-828E-4CEB-8548-99A494CE2D78}" dt="2019-07-08T06:39:19.645" v="2530"/>
          <ac:picMkLst>
            <pc:docMk/>
            <pc:sldMk cId="3042250155" sldId="292"/>
            <ac:picMk id="10" creationId="{78CD70C7-5FED-48A1-9E2F-03EA32E9379F}"/>
          </ac:picMkLst>
        </pc:picChg>
        <pc:picChg chg="add mod">
          <ac:chgData name="骁凯 夏" userId="344d9516-ed3d-4546-836d-c8463077b2e4" providerId="ADAL" clId="{C83F7047-828E-4CEB-8548-99A494CE2D78}" dt="2019-07-08T06:42:24.946" v="2541" actId="1076"/>
          <ac:picMkLst>
            <pc:docMk/>
            <pc:sldMk cId="3042250155" sldId="292"/>
            <ac:picMk id="11" creationId="{70C14884-41CC-41CC-AE8F-D8D771799EED}"/>
          </ac:picMkLst>
        </pc:picChg>
      </pc:sldChg>
      <pc:sldChg chg="addSp delSp modSp add">
        <pc:chgData name="骁凯 夏" userId="344d9516-ed3d-4546-836d-c8463077b2e4" providerId="ADAL" clId="{C83F7047-828E-4CEB-8548-99A494CE2D78}" dt="2019-07-08T08:03:00.167" v="2906" actId="20577"/>
        <pc:sldMkLst>
          <pc:docMk/>
          <pc:sldMk cId="335560867" sldId="293"/>
        </pc:sldMkLst>
        <pc:spChg chg="add del mod">
          <ac:chgData name="骁凯 夏" userId="344d9516-ed3d-4546-836d-c8463077b2e4" providerId="ADAL" clId="{C83F7047-828E-4CEB-8548-99A494CE2D78}" dt="2019-07-08T06:44:02.719" v="2550"/>
          <ac:spMkLst>
            <pc:docMk/>
            <pc:sldMk cId="335560867" sldId="293"/>
            <ac:spMk id="3" creationId="{2713EE11-C3D0-4988-BA53-F0DFC3AE85D1}"/>
          </ac:spMkLst>
        </pc:spChg>
        <pc:spChg chg="add mod">
          <ac:chgData name="骁凯 夏" userId="344d9516-ed3d-4546-836d-c8463077b2e4" providerId="ADAL" clId="{C83F7047-828E-4CEB-8548-99A494CE2D78}" dt="2019-07-08T08:03:00.167" v="2906" actId="20577"/>
          <ac:spMkLst>
            <pc:docMk/>
            <pc:sldMk cId="335560867" sldId="293"/>
            <ac:spMk id="5" creationId="{44FA43EF-77D9-495A-BF5B-141641E82064}"/>
          </ac:spMkLst>
        </pc:spChg>
        <pc:spChg chg="del">
          <ac:chgData name="骁凯 夏" userId="344d9516-ed3d-4546-836d-c8463077b2e4" providerId="ADAL" clId="{C83F7047-828E-4CEB-8548-99A494CE2D78}" dt="2019-07-08T06:44:47.306" v="2558" actId="478"/>
          <ac:spMkLst>
            <pc:docMk/>
            <pc:sldMk cId="335560867" sldId="293"/>
            <ac:spMk id="12" creationId="{CAB3F4E7-900B-4F3C-9D52-73CC2359701A}"/>
          </ac:spMkLst>
        </pc:spChg>
        <pc:picChg chg="del">
          <ac:chgData name="骁凯 夏" userId="344d9516-ed3d-4546-836d-c8463077b2e4" providerId="ADAL" clId="{C83F7047-828E-4CEB-8548-99A494CE2D78}" dt="2019-07-08T06:43:55.521" v="2546" actId="478"/>
          <ac:picMkLst>
            <pc:docMk/>
            <pc:sldMk cId="335560867" sldId="293"/>
            <ac:picMk id="10" creationId="{78CD70C7-5FED-48A1-9E2F-03EA32E9379F}"/>
          </ac:picMkLst>
        </pc:picChg>
        <pc:picChg chg="del mod">
          <ac:chgData name="骁凯 夏" userId="344d9516-ed3d-4546-836d-c8463077b2e4" providerId="ADAL" clId="{C83F7047-828E-4CEB-8548-99A494CE2D78}" dt="2019-07-08T06:44:01.558" v="2549"/>
          <ac:picMkLst>
            <pc:docMk/>
            <pc:sldMk cId="335560867" sldId="293"/>
            <ac:picMk id="11" creationId="{70C14884-41CC-41CC-AE8F-D8D771799EED}"/>
          </ac:picMkLst>
        </pc:picChg>
        <pc:picChg chg="add mod modCrop">
          <ac:chgData name="骁凯 夏" userId="344d9516-ed3d-4546-836d-c8463077b2e4" providerId="ADAL" clId="{C83F7047-828E-4CEB-8548-99A494CE2D78}" dt="2019-07-08T06:44:37.277" v="2556" actId="14100"/>
          <ac:picMkLst>
            <pc:docMk/>
            <pc:sldMk cId="335560867" sldId="293"/>
            <ac:picMk id="13" creationId="{6F6163E9-0A8A-4EE3-8F41-6A0CEF9C0131}"/>
          </ac:picMkLst>
        </pc:picChg>
      </pc:sldChg>
      <pc:sldChg chg="modSp add ord">
        <pc:chgData name="骁凯 夏" userId="344d9516-ed3d-4546-836d-c8463077b2e4" providerId="ADAL" clId="{C83F7047-828E-4CEB-8548-99A494CE2D78}" dt="2019-07-08T09:58:32.569" v="4032"/>
        <pc:sldMkLst>
          <pc:docMk/>
          <pc:sldMk cId="893230392" sldId="294"/>
        </pc:sldMkLst>
        <pc:spChg chg="mod">
          <ac:chgData name="骁凯 夏" userId="344d9516-ed3d-4546-836d-c8463077b2e4" providerId="ADAL" clId="{C83F7047-828E-4CEB-8548-99A494CE2D78}" dt="2019-07-08T06:47:58.429" v="2572" actId="20577"/>
          <ac:spMkLst>
            <pc:docMk/>
            <pc:sldMk cId="893230392" sldId="294"/>
            <ac:spMk id="2" creationId="{153DF3CE-6DA4-47C3-9A7E-6066800C5656}"/>
          </ac:spMkLst>
        </pc:spChg>
        <pc:spChg chg="mod">
          <ac:chgData name="骁凯 夏" userId="344d9516-ed3d-4546-836d-c8463077b2e4" providerId="ADAL" clId="{C83F7047-828E-4CEB-8548-99A494CE2D78}" dt="2019-07-08T09:46:09.424" v="3909" actId="20577"/>
          <ac:spMkLst>
            <pc:docMk/>
            <pc:sldMk cId="893230392" sldId="294"/>
            <ac:spMk id="3" creationId="{A26AFFC6-7C82-49B1-8FCF-C355EDE5BD3F}"/>
          </ac:spMkLst>
        </pc:spChg>
      </pc:sldChg>
      <pc:sldChg chg="add del">
        <pc:chgData name="骁凯 夏" userId="344d9516-ed3d-4546-836d-c8463077b2e4" providerId="ADAL" clId="{C83F7047-828E-4CEB-8548-99A494CE2D78}" dt="2019-07-08T07:11:47.173" v="2637" actId="2696"/>
        <pc:sldMkLst>
          <pc:docMk/>
          <pc:sldMk cId="3864601438" sldId="295"/>
        </pc:sldMkLst>
      </pc:sldChg>
      <pc:sldChg chg="addSp delSp modSp add">
        <pc:chgData name="骁凯 夏" userId="344d9516-ed3d-4546-836d-c8463077b2e4" providerId="ADAL" clId="{C83F7047-828E-4CEB-8548-99A494CE2D78}" dt="2019-07-08T07:12:54.251" v="2654" actId="12788"/>
        <pc:sldMkLst>
          <pc:docMk/>
          <pc:sldMk cId="4144200049" sldId="295"/>
        </pc:sldMkLst>
        <pc:spChg chg="mod">
          <ac:chgData name="骁凯 夏" userId="344d9516-ed3d-4546-836d-c8463077b2e4" providerId="ADAL" clId="{C83F7047-828E-4CEB-8548-99A494CE2D78}" dt="2019-07-08T07:12:34.292" v="2650" actId="20577"/>
          <ac:spMkLst>
            <pc:docMk/>
            <pc:sldMk cId="4144200049" sldId="295"/>
            <ac:spMk id="2" creationId="{7DABD41F-7F6D-495B-99AF-631FB96A78EF}"/>
          </ac:spMkLst>
        </pc:spChg>
        <pc:spChg chg="del">
          <ac:chgData name="骁凯 夏" userId="344d9516-ed3d-4546-836d-c8463077b2e4" providerId="ADAL" clId="{C83F7047-828E-4CEB-8548-99A494CE2D78}" dt="2019-07-08T07:12:35.738" v="2651"/>
          <ac:spMkLst>
            <pc:docMk/>
            <pc:sldMk cId="4144200049" sldId="295"/>
            <ac:spMk id="3" creationId="{0ED24E28-66FA-4603-AC00-94DF8C0125B1}"/>
          </ac:spMkLst>
        </pc:spChg>
        <pc:picChg chg="add mod">
          <ac:chgData name="骁凯 夏" userId="344d9516-ed3d-4546-836d-c8463077b2e4" providerId="ADAL" clId="{C83F7047-828E-4CEB-8548-99A494CE2D78}" dt="2019-07-08T07:12:54.251" v="2654" actId="12788"/>
          <ac:picMkLst>
            <pc:docMk/>
            <pc:sldMk cId="4144200049" sldId="295"/>
            <ac:picMk id="4" creationId="{53539051-E460-4CC9-971E-E7554972DBF7}"/>
          </ac:picMkLst>
        </pc:picChg>
      </pc:sldChg>
      <pc:sldChg chg="addSp modSp add mod setBg">
        <pc:chgData name="骁凯 夏" userId="344d9516-ed3d-4546-836d-c8463077b2e4" providerId="ADAL" clId="{C83F7047-828E-4CEB-8548-99A494CE2D78}" dt="2019-07-08T07:47:43.574" v="2831" actId="20577"/>
        <pc:sldMkLst>
          <pc:docMk/>
          <pc:sldMk cId="429398112" sldId="296"/>
        </pc:sldMkLst>
        <pc:spChg chg="mod">
          <ac:chgData name="骁凯 夏" userId="344d9516-ed3d-4546-836d-c8463077b2e4" providerId="ADAL" clId="{C83F7047-828E-4CEB-8548-99A494CE2D78}" dt="2019-07-08T07:42:35.385" v="2821" actId="1076"/>
          <ac:spMkLst>
            <pc:docMk/>
            <pc:sldMk cId="429398112" sldId="296"/>
            <ac:spMk id="2" creationId="{1E19312C-E330-4125-B248-2FF589B4351A}"/>
          </ac:spMkLst>
        </pc:spChg>
        <pc:spChg chg="mod">
          <ac:chgData name="骁凯 夏" userId="344d9516-ed3d-4546-836d-c8463077b2e4" providerId="ADAL" clId="{C83F7047-828E-4CEB-8548-99A494CE2D78}" dt="2019-07-08T07:47:43.574" v="2831" actId="20577"/>
          <ac:spMkLst>
            <pc:docMk/>
            <pc:sldMk cId="429398112" sldId="296"/>
            <ac:spMk id="3" creationId="{F658D1F1-51D3-4A3A-81D3-AC47506D687C}"/>
          </ac:spMkLst>
        </pc:spChg>
        <pc:picChg chg="add mod">
          <ac:chgData name="骁凯 夏" userId="344d9516-ed3d-4546-836d-c8463077b2e4" providerId="ADAL" clId="{C83F7047-828E-4CEB-8548-99A494CE2D78}" dt="2019-07-08T07:37:24.971" v="2748" actId="27614"/>
          <ac:picMkLst>
            <pc:docMk/>
            <pc:sldMk cId="429398112" sldId="296"/>
            <ac:picMk id="4" creationId="{B06B6BB4-4F5E-40FC-B7FE-A2B86703114F}"/>
          </ac:picMkLst>
        </pc:picChg>
      </pc:sldChg>
      <pc:sldChg chg="addSp modSp add mod setBg">
        <pc:chgData name="骁凯 夏" userId="344d9516-ed3d-4546-836d-c8463077b2e4" providerId="ADAL" clId="{C83F7047-828E-4CEB-8548-99A494CE2D78}" dt="2019-07-08T08:03:46.965" v="2945" actId="26606"/>
        <pc:sldMkLst>
          <pc:docMk/>
          <pc:sldMk cId="3293761058" sldId="297"/>
        </pc:sldMkLst>
        <pc:spChg chg="mo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2" creationId="{CA4DE20E-5C41-4F24-BE4A-F90499C25E36}"/>
          </ac:spMkLst>
        </pc:spChg>
        <pc:spChg chg="mo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3" creationId="{EB1FD07D-EABE-4D78-BFCA-D966E6F27104}"/>
          </ac:spMkLst>
        </pc:spChg>
        <pc:spChg chg="ad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8" creationId="{559AE206-7EBA-4D33-8BC9-9D8158553F0E}"/>
          </ac:spMkLst>
        </pc:spChg>
        <pc:spChg chg="ad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10" creationId="{6437D937-A7F1-4011-92B4-328E5BE1B166}"/>
          </ac:spMkLst>
        </pc:spChg>
        <pc:spChg chg="ad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12" creationId="{B672F332-AF08-46C6-94F0-77684310D7B7}"/>
          </ac:spMkLst>
        </pc:spChg>
        <pc:spChg chg="ad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14" creationId="{34244EF8-D73A-40E1-BE73-D46E6B4B04ED}"/>
          </ac:spMkLst>
        </pc:spChg>
        <pc:spChg chg="add">
          <ac:chgData name="骁凯 夏" userId="344d9516-ed3d-4546-836d-c8463077b2e4" providerId="ADAL" clId="{C83F7047-828E-4CEB-8548-99A494CE2D78}" dt="2019-07-08T08:03:46.965" v="2945" actId="26606"/>
          <ac:spMkLst>
            <pc:docMk/>
            <pc:sldMk cId="3293761058" sldId="297"/>
            <ac:spMk id="16" creationId="{AB84D7E8-4ECB-42D7-ADBF-01689B0F24AE}"/>
          </ac:spMkLst>
        </pc:spChg>
        <pc:cxnChg chg="add">
          <ac:chgData name="骁凯 夏" userId="344d9516-ed3d-4546-836d-c8463077b2e4" providerId="ADAL" clId="{C83F7047-828E-4CEB-8548-99A494CE2D78}" dt="2019-07-08T08:03:46.965" v="2945" actId="26606"/>
          <ac:cxnSpMkLst>
            <pc:docMk/>
            <pc:sldMk cId="3293761058" sldId="297"/>
            <ac:cxnSpMk id="18" creationId="{9E8E38ED-369A-44C2-B635-0BED0E48A6E8}"/>
          </ac:cxnSpMkLst>
        </pc:cxnChg>
      </pc:sldChg>
      <pc:sldChg chg="addSp modSp add mod setBg">
        <pc:chgData name="骁凯 夏" userId="344d9516-ed3d-4546-836d-c8463077b2e4" providerId="ADAL" clId="{C83F7047-828E-4CEB-8548-99A494CE2D78}" dt="2019-07-08T08:04:52.973" v="2959" actId="1076"/>
        <pc:sldMkLst>
          <pc:docMk/>
          <pc:sldMk cId="389696501" sldId="298"/>
        </pc:sldMkLst>
        <pc:spChg chg="mo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2" creationId="{2AFCCD8D-6B2E-4411-907D-1FBB7139C115}"/>
          </ac:spMkLst>
        </pc:spChg>
        <pc:spChg chg="mod">
          <ac:chgData name="骁凯 夏" userId="344d9516-ed3d-4546-836d-c8463077b2e4" providerId="ADAL" clId="{C83F7047-828E-4CEB-8548-99A494CE2D78}" dt="2019-07-08T08:04:52.973" v="2959" actId="1076"/>
          <ac:spMkLst>
            <pc:docMk/>
            <pc:sldMk cId="389696501" sldId="298"/>
            <ac:spMk id="3" creationId="{3369E792-C6F9-4D99-97EB-37611DA71198}"/>
          </ac:spMkLst>
        </pc:spChg>
        <pc:spChg chg="ad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8" creationId="{559AE206-7EBA-4D33-8BC9-9D8158553F0E}"/>
          </ac:spMkLst>
        </pc:spChg>
        <pc:spChg chg="ad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10" creationId="{6437D937-A7F1-4011-92B4-328E5BE1B166}"/>
          </ac:spMkLst>
        </pc:spChg>
        <pc:spChg chg="ad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12" creationId="{B672F332-AF08-46C6-94F0-77684310D7B7}"/>
          </ac:spMkLst>
        </pc:spChg>
        <pc:spChg chg="ad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14" creationId="{34244EF8-D73A-40E1-BE73-D46E6B4B04ED}"/>
          </ac:spMkLst>
        </pc:spChg>
        <pc:spChg chg="add">
          <ac:chgData name="骁凯 夏" userId="344d9516-ed3d-4546-836d-c8463077b2e4" providerId="ADAL" clId="{C83F7047-828E-4CEB-8548-99A494CE2D78}" dt="2019-07-08T08:04:32.170" v="2956" actId="26606"/>
          <ac:spMkLst>
            <pc:docMk/>
            <pc:sldMk cId="389696501" sldId="298"/>
            <ac:spMk id="16" creationId="{AB84D7E8-4ECB-42D7-ADBF-01689B0F24AE}"/>
          </ac:spMkLst>
        </pc:spChg>
        <pc:cxnChg chg="add">
          <ac:chgData name="骁凯 夏" userId="344d9516-ed3d-4546-836d-c8463077b2e4" providerId="ADAL" clId="{C83F7047-828E-4CEB-8548-99A494CE2D78}" dt="2019-07-08T08:04:32.170" v="2956" actId="26606"/>
          <ac:cxnSpMkLst>
            <pc:docMk/>
            <pc:sldMk cId="389696501" sldId="298"/>
            <ac:cxnSpMk id="18" creationId="{9E8E38ED-369A-44C2-B635-0BED0E48A6E8}"/>
          </ac:cxnSpMkLst>
        </pc:cxnChg>
      </pc:sldChg>
      <pc:sldChg chg="addSp delSp modSp add mod setBg setClrOvrMap">
        <pc:chgData name="骁凯 夏" userId="344d9516-ed3d-4546-836d-c8463077b2e4" providerId="ADAL" clId="{C83F7047-828E-4CEB-8548-99A494CE2D78}" dt="2019-07-08T08:12:11.554" v="3080"/>
        <pc:sldMkLst>
          <pc:docMk/>
          <pc:sldMk cId="3439693597" sldId="299"/>
        </pc:sldMkLst>
        <pc:spChg chg="mod">
          <ac:chgData name="骁凯 夏" userId="344d9516-ed3d-4546-836d-c8463077b2e4" providerId="ADAL" clId="{C83F7047-828E-4CEB-8548-99A494CE2D78}" dt="2019-07-08T08:09:38.545" v="3045" actId="26606"/>
          <ac:spMkLst>
            <pc:docMk/>
            <pc:sldMk cId="3439693597" sldId="299"/>
            <ac:spMk id="2" creationId="{57E91766-4AA8-4591-9904-3AE70269E54C}"/>
          </ac:spMkLst>
        </pc:spChg>
        <pc:spChg chg="add del mod">
          <ac:chgData name="骁凯 夏" userId="344d9516-ed3d-4546-836d-c8463077b2e4" providerId="ADAL" clId="{C83F7047-828E-4CEB-8548-99A494CE2D78}" dt="2019-07-08T08:12:11.554" v="3080"/>
          <ac:spMkLst>
            <pc:docMk/>
            <pc:sldMk cId="3439693597" sldId="299"/>
            <ac:spMk id="3" creationId="{D8C27677-D8A1-4F70-ABF0-3C7AB5297018}"/>
          </ac:spMkLst>
        </pc:spChg>
        <pc:spChg chg="add del">
          <ac:chgData name="骁凯 夏" userId="344d9516-ed3d-4546-836d-c8463077b2e4" providerId="ADAL" clId="{C83F7047-828E-4CEB-8548-99A494CE2D78}" dt="2019-07-08T08:09:38.545" v="3045" actId="26606"/>
          <ac:spMkLst>
            <pc:docMk/>
            <pc:sldMk cId="3439693597" sldId="299"/>
            <ac:spMk id="10" creationId="{0D614406-135F-4875-9C87-53822CB19ABB}"/>
          </ac:spMkLst>
        </pc:spChg>
        <pc:graphicFrameChg chg="add del">
          <ac:chgData name="骁凯 夏" userId="344d9516-ed3d-4546-836d-c8463077b2e4" providerId="ADAL" clId="{C83F7047-828E-4CEB-8548-99A494CE2D78}" dt="2019-07-08T08:09:26.709" v="3043" actId="26606"/>
          <ac:graphicFrameMkLst>
            <pc:docMk/>
            <pc:sldMk cId="3439693597" sldId="299"/>
            <ac:graphicFrameMk id="5" creationId="{2E3E1EBB-1C3D-427F-833A-2C82A6F7E3C2}"/>
          </ac:graphicFrameMkLst>
        </pc:graphicFrameChg>
        <pc:graphicFrameChg chg="add del">
          <ac:chgData name="骁凯 夏" userId="344d9516-ed3d-4546-836d-c8463077b2e4" providerId="ADAL" clId="{C83F7047-828E-4CEB-8548-99A494CE2D78}" dt="2019-07-08T08:09:38.545" v="3045" actId="26606"/>
          <ac:graphicFrameMkLst>
            <pc:docMk/>
            <pc:sldMk cId="3439693597" sldId="299"/>
            <ac:graphicFrameMk id="7" creationId="{28C90B80-091A-4CB8-9A08-2E77CA0F0031}"/>
          </ac:graphicFrameMkLst>
        </pc:graphicFrameChg>
        <pc:cxnChg chg="add del">
          <ac:chgData name="骁凯 夏" userId="344d9516-ed3d-4546-836d-c8463077b2e4" providerId="ADAL" clId="{C83F7047-828E-4CEB-8548-99A494CE2D78}" dt="2019-07-08T08:09:38.545" v="3045" actId="26606"/>
          <ac:cxnSpMkLst>
            <pc:docMk/>
            <pc:sldMk cId="3439693597" sldId="299"/>
            <ac:cxnSpMk id="12" creationId="{C6C21149-7D17-44C2-AFB6-4D931DC55FB1}"/>
          </ac:cxnSpMkLst>
        </pc:cxnChg>
      </pc:sldChg>
      <pc:sldChg chg="add del">
        <pc:chgData name="骁凯 夏" userId="344d9516-ed3d-4546-836d-c8463077b2e4" providerId="ADAL" clId="{C83F7047-828E-4CEB-8548-99A494CE2D78}" dt="2019-07-08T08:05:41.040" v="2961" actId="2696"/>
        <pc:sldMkLst>
          <pc:docMk/>
          <pc:sldMk cId="3507774473" sldId="299"/>
        </pc:sldMkLst>
      </pc:sldChg>
      <pc:sldChg chg="modSp add">
        <pc:chgData name="骁凯 夏" userId="344d9516-ed3d-4546-836d-c8463077b2e4" providerId="ADAL" clId="{C83F7047-828E-4CEB-8548-99A494CE2D78}" dt="2019-07-08T08:47:57.760" v="3333" actId="20577"/>
        <pc:sldMkLst>
          <pc:docMk/>
          <pc:sldMk cId="2039154377" sldId="300"/>
        </pc:sldMkLst>
        <pc:spChg chg="mod">
          <ac:chgData name="骁凯 夏" userId="344d9516-ed3d-4546-836d-c8463077b2e4" providerId="ADAL" clId="{C83F7047-828E-4CEB-8548-99A494CE2D78}" dt="2019-07-08T08:44:14.599" v="3238" actId="20577"/>
          <ac:spMkLst>
            <pc:docMk/>
            <pc:sldMk cId="2039154377" sldId="300"/>
            <ac:spMk id="2" creationId="{C68F4E81-2A6F-4EA5-B2E7-5D73B79F838B}"/>
          </ac:spMkLst>
        </pc:spChg>
        <pc:spChg chg="mod">
          <ac:chgData name="骁凯 夏" userId="344d9516-ed3d-4546-836d-c8463077b2e4" providerId="ADAL" clId="{C83F7047-828E-4CEB-8548-99A494CE2D78}" dt="2019-07-08T08:47:57.760" v="3333" actId="20577"/>
          <ac:spMkLst>
            <pc:docMk/>
            <pc:sldMk cId="2039154377" sldId="300"/>
            <ac:spMk id="3" creationId="{C7438FD7-5B7E-47E9-AB28-7969F6030FD5}"/>
          </ac:spMkLst>
        </pc:spChg>
      </pc:sldChg>
      <pc:sldChg chg="addSp delSp modSp add">
        <pc:chgData name="骁凯 夏" userId="344d9516-ed3d-4546-836d-c8463077b2e4" providerId="ADAL" clId="{C83F7047-828E-4CEB-8548-99A494CE2D78}" dt="2019-07-08T08:53:03.840" v="3360" actId="732"/>
        <pc:sldMkLst>
          <pc:docMk/>
          <pc:sldMk cId="2961724171" sldId="301"/>
        </pc:sldMkLst>
        <pc:spChg chg="mod">
          <ac:chgData name="骁凯 夏" userId="344d9516-ed3d-4546-836d-c8463077b2e4" providerId="ADAL" clId="{C83F7047-828E-4CEB-8548-99A494CE2D78}" dt="2019-07-08T08:50:09.927" v="3354" actId="113"/>
          <ac:spMkLst>
            <pc:docMk/>
            <pc:sldMk cId="2961724171" sldId="301"/>
            <ac:spMk id="2" creationId="{AB317809-866A-430A-A3BB-7B8DDD55C56E}"/>
          </ac:spMkLst>
        </pc:spChg>
        <pc:spChg chg="del">
          <ac:chgData name="骁凯 夏" userId="344d9516-ed3d-4546-836d-c8463077b2e4" providerId="ADAL" clId="{C83F7047-828E-4CEB-8548-99A494CE2D78}" dt="2019-07-08T08:52:38.041" v="3355"/>
          <ac:spMkLst>
            <pc:docMk/>
            <pc:sldMk cId="2961724171" sldId="301"/>
            <ac:spMk id="3" creationId="{1257FB1F-4E3C-437C-82DE-732DE3C9E7CD}"/>
          </ac:spMkLst>
        </pc:spChg>
        <pc:picChg chg="add mod modCrop">
          <ac:chgData name="骁凯 夏" userId="344d9516-ed3d-4546-836d-c8463077b2e4" providerId="ADAL" clId="{C83F7047-828E-4CEB-8548-99A494CE2D78}" dt="2019-07-08T08:53:03.840" v="3360" actId="732"/>
          <ac:picMkLst>
            <pc:docMk/>
            <pc:sldMk cId="2961724171" sldId="301"/>
            <ac:picMk id="4" creationId="{5B0EB864-A280-488F-A19E-796128145645}"/>
          </ac:picMkLst>
        </pc:picChg>
      </pc:sldChg>
      <pc:sldChg chg="addSp modSp add mod setBg">
        <pc:chgData name="骁凯 夏" userId="344d9516-ed3d-4546-836d-c8463077b2e4" providerId="ADAL" clId="{C83F7047-828E-4CEB-8548-99A494CE2D78}" dt="2019-07-08T08:49:20.254" v="3349" actId="14100"/>
        <pc:sldMkLst>
          <pc:docMk/>
          <pc:sldMk cId="3808984967" sldId="302"/>
        </pc:sldMkLst>
        <pc:picChg chg="add mod">
          <ac:chgData name="骁凯 夏" userId="344d9516-ed3d-4546-836d-c8463077b2e4" providerId="ADAL" clId="{C83F7047-828E-4CEB-8548-99A494CE2D78}" dt="2019-07-08T08:49:20.254" v="3349" actId="14100"/>
          <ac:picMkLst>
            <pc:docMk/>
            <pc:sldMk cId="3808984967" sldId="302"/>
            <ac:picMk id="2" creationId="{2C715CA8-CACE-449A-8AF3-1A43AC6A67F9}"/>
          </ac:picMkLst>
        </pc:picChg>
      </pc:sldChg>
      <pc:sldChg chg="addSp delSp modSp add ord">
        <pc:chgData name="骁凯 夏" userId="344d9516-ed3d-4546-836d-c8463077b2e4" providerId="ADAL" clId="{C83F7047-828E-4CEB-8548-99A494CE2D78}" dt="2019-07-08T09:24:07.647" v="3555"/>
        <pc:sldMkLst>
          <pc:docMk/>
          <pc:sldMk cId="1441678914" sldId="303"/>
        </pc:sldMkLst>
        <pc:spChg chg="del">
          <ac:chgData name="骁凯 夏" userId="344d9516-ed3d-4546-836d-c8463077b2e4" providerId="ADAL" clId="{C83F7047-828E-4CEB-8548-99A494CE2D78}" dt="2019-07-08T08:55:59.695" v="3362"/>
          <ac:spMkLst>
            <pc:docMk/>
            <pc:sldMk cId="1441678914" sldId="303"/>
            <ac:spMk id="3" creationId="{7211BD90-A2FE-4467-8040-C30572C714B6}"/>
          </ac:spMkLst>
        </pc:spChg>
        <pc:spChg chg="del">
          <ac:chgData name="骁凯 夏" userId="344d9516-ed3d-4546-836d-c8463077b2e4" providerId="ADAL" clId="{C83F7047-828E-4CEB-8548-99A494CE2D78}" dt="2019-07-08T08:57:45.760" v="3363"/>
          <ac:spMkLst>
            <pc:docMk/>
            <pc:sldMk cId="1441678914" sldId="303"/>
            <ac:spMk id="4" creationId="{BDA0F202-46C2-4725-AD51-88F99029069D}"/>
          </ac:spMkLst>
        </pc:spChg>
        <pc:spChg chg="add del mod">
          <ac:chgData name="骁凯 夏" userId="344d9516-ed3d-4546-836d-c8463077b2e4" providerId="ADAL" clId="{C83F7047-828E-4CEB-8548-99A494CE2D78}" dt="2019-07-08T09:21:17.228" v="3549" actId="478"/>
          <ac:spMkLst>
            <pc:docMk/>
            <pc:sldMk cId="1441678914" sldId="303"/>
            <ac:spMk id="8" creationId="{BAFFE37C-4E34-42AD-BE71-4D8A18D330D8}"/>
          </ac:spMkLst>
        </pc:spChg>
        <pc:picChg chg="add mod">
          <ac:chgData name="骁凯 夏" userId="344d9516-ed3d-4546-836d-c8463077b2e4" providerId="ADAL" clId="{C83F7047-828E-4CEB-8548-99A494CE2D78}" dt="2019-07-08T09:21:28.354" v="3553" actId="1076"/>
          <ac:picMkLst>
            <pc:docMk/>
            <pc:sldMk cId="1441678914" sldId="303"/>
            <ac:picMk id="5" creationId="{6F4C78F6-05E1-45E1-92A8-81D4DE2A3E45}"/>
          </ac:picMkLst>
        </pc:picChg>
        <pc:picChg chg="add del mod">
          <ac:chgData name="骁凯 夏" userId="344d9516-ed3d-4546-836d-c8463077b2e4" providerId="ADAL" clId="{C83F7047-828E-4CEB-8548-99A494CE2D78}" dt="2019-07-08T09:21:14.500" v="3548" actId="478"/>
          <ac:picMkLst>
            <pc:docMk/>
            <pc:sldMk cId="1441678914" sldId="303"/>
            <ac:picMk id="6" creationId="{CA04B657-5802-40FA-A47D-42ED382157D8}"/>
          </ac:picMkLst>
        </pc:picChg>
      </pc:sldChg>
      <pc:sldChg chg="addSp modSp add">
        <pc:chgData name="骁凯 夏" userId="344d9516-ed3d-4546-836d-c8463077b2e4" providerId="ADAL" clId="{C83F7047-828E-4CEB-8548-99A494CE2D78}" dt="2019-07-08T09:14:28.463" v="3546" actId="113"/>
        <pc:sldMkLst>
          <pc:docMk/>
          <pc:sldMk cId="1089141491" sldId="304"/>
        </pc:sldMkLst>
        <pc:spChg chg="mod">
          <ac:chgData name="骁凯 夏" userId="344d9516-ed3d-4546-836d-c8463077b2e4" providerId="ADAL" clId="{C83F7047-828E-4CEB-8548-99A494CE2D78}" dt="2019-07-08T08:59:48.926" v="3379" actId="20577"/>
          <ac:spMkLst>
            <pc:docMk/>
            <pc:sldMk cId="1089141491" sldId="304"/>
            <ac:spMk id="2" creationId="{23986EB6-EDF3-4DB0-9B6D-7FF8113E00EB}"/>
          </ac:spMkLst>
        </pc:spChg>
        <pc:spChg chg="mod">
          <ac:chgData name="骁凯 夏" userId="344d9516-ed3d-4546-836d-c8463077b2e4" providerId="ADAL" clId="{C83F7047-828E-4CEB-8548-99A494CE2D78}" dt="2019-07-08T09:14:28.463" v="3546" actId="113"/>
          <ac:spMkLst>
            <pc:docMk/>
            <pc:sldMk cId="1089141491" sldId="304"/>
            <ac:spMk id="3" creationId="{6F37DE04-E618-4E12-9AA3-FFFEB590BC13}"/>
          </ac:spMkLst>
        </pc:spChg>
        <pc:picChg chg="add mod ord">
          <ac:chgData name="骁凯 夏" userId="344d9516-ed3d-4546-836d-c8463077b2e4" providerId="ADAL" clId="{C83F7047-828E-4CEB-8548-99A494CE2D78}" dt="2019-07-08T09:04:03.018" v="3442" actId="1076"/>
          <ac:picMkLst>
            <pc:docMk/>
            <pc:sldMk cId="1089141491" sldId="304"/>
            <ac:picMk id="4" creationId="{72D72F86-7F0B-429E-9433-07304249971D}"/>
          </ac:picMkLst>
        </pc:picChg>
      </pc:sldChg>
      <pc:sldChg chg="delSp modSp add">
        <pc:chgData name="骁凯 夏" userId="344d9516-ed3d-4546-836d-c8463077b2e4" providerId="ADAL" clId="{C83F7047-828E-4CEB-8548-99A494CE2D78}" dt="2019-07-08T09:14:35.097" v="3547" actId="113"/>
        <pc:sldMkLst>
          <pc:docMk/>
          <pc:sldMk cId="3272310833" sldId="305"/>
        </pc:sldMkLst>
        <pc:spChg chg="mod">
          <ac:chgData name="骁凯 夏" userId="344d9516-ed3d-4546-836d-c8463077b2e4" providerId="ADAL" clId="{C83F7047-828E-4CEB-8548-99A494CE2D78}" dt="2019-07-08T09:14:35.097" v="3547" actId="113"/>
          <ac:spMkLst>
            <pc:docMk/>
            <pc:sldMk cId="3272310833" sldId="305"/>
            <ac:spMk id="3" creationId="{6F37DE04-E618-4E12-9AA3-FFFEB590BC13}"/>
          </ac:spMkLst>
        </pc:spChg>
        <pc:picChg chg="del">
          <ac:chgData name="骁凯 夏" userId="344d9516-ed3d-4546-836d-c8463077b2e4" providerId="ADAL" clId="{C83F7047-828E-4CEB-8548-99A494CE2D78}" dt="2019-07-08T09:07:20.777" v="3448" actId="478"/>
          <ac:picMkLst>
            <pc:docMk/>
            <pc:sldMk cId="3272310833" sldId="305"/>
            <ac:picMk id="4" creationId="{72D72F86-7F0B-429E-9433-07304249971D}"/>
          </ac:picMkLst>
        </pc:picChg>
      </pc:sldChg>
      <pc:sldChg chg="add del">
        <pc:chgData name="骁凯 夏" userId="344d9516-ed3d-4546-836d-c8463077b2e4" providerId="ADAL" clId="{C83F7047-828E-4CEB-8548-99A494CE2D78}" dt="2019-07-08T09:13:57.681" v="3523"/>
        <pc:sldMkLst>
          <pc:docMk/>
          <pc:sldMk cId="671089081" sldId="306"/>
        </pc:sldMkLst>
      </pc:sldChg>
      <pc:sldChg chg="modSp add">
        <pc:chgData name="骁凯 夏" userId="344d9516-ed3d-4546-836d-c8463077b2e4" providerId="ADAL" clId="{C83F7047-828E-4CEB-8548-99A494CE2D78}" dt="2019-07-08T09:14:21.302" v="3545"/>
        <pc:sldMkLst>
          <pc:docMk/>
          <pc:sldMk cId="1985489041" sldId="306"/>
        </pc:sldMkLst>
        <pc:spChg chg="mod">
          <ac:chgData name="骁凯 夏" userId="344d9516-ed3d-4546-836d-c8463077b2e4" providerId="ADAL" clId="{C83F7047-828E-4CEB-8548-99A494CE2D78}" dt="2019-07-08T09:14:21.302" v="3545"/>
          <ac:spMkLst>
            <pc:docMk/>
            <pc:sldMk cId="1985489041" sldId="306"/>
            <ac:spMk id="3" creationId="{6F37DE04-E618-4E12-9AA3-FFFEB590BC13}"/>
          </ac:spMkLst>
        </pc:spChg>
      </pc:sldChg>
      <pc:sldChg chg="modSp add">
        <pc:chgData name="骁凯 夏" userId="344d9516-ed3d-4546-836d-c8463077b2e4" providerId="ADAL" clId="{C83F7047-828E-4CEB-8548-99A494CE2D78}" dt="2019-07-08T09:25:42.542" v="3569" actId="20577"/>
        <pc:sldMkLst>
          <pc:docMk/>
          <pc:sldMk cId="468835805" sldId="307"/>
        </pc:sldMkLst>
        <pc:spChg chg="mod">
          <ac:chgData name="骁凯 夏" userId="344d9516-ed3d-4546-836d-c8463077b2e4" providerId="ADAL" clId="{C83F7047-828E-4CEB-8548-99A494CE2D78}" dt="2019-07-08T09:25:42.542" v="3569" actId="20577"/>
          <ac:spMkLst>
            <pc:docMk/>
            <pc:sldMk cId="468835805" sldId="307"/>
            <ac:spMk id="3" creationId="{6F37DE04-E618-4E12-9AA3-FFFEB590BC13}"/>
          </ac:spMkLst>
        </pc:spChg>
      </pc:sldChg>
      <pc:sldChg chg="add del">
        <pc:chgData name="骁凯 夏" userId="344d9516-ed3d-4546-836d-c8463077b2e4" providerId="ADAL" clId="{C83F7047-828E-4CEB-8548-99A494CE2D78}" dt="2019-07-08T09:25:57.480" v="3572" actId="2696"/>
        <pc:sldMkLst>
          <pc:docMk/>
          <pc:sldMk cId="3319041470" sldId="308"/>
        </pc:sldMkLst>
      </pc:sldChg>
      <pc:sldChg chg="addSp delSp modSp add">
        <pc:chgData name="骁凯 夏" userId="344d9516-ed3d-4546-836d-c8463077b2e4" providerId="ADAL" clId="{C83F7047-828E-4CEB-8548-99A494CE2D78}" dt="2019-07-08T09:31:14.978" v="3623" actId="1076"/>
        <pc:sldMkLst>
          <pc:docMk/>
          <pc:sldMk cId="1127454268" sldId="309"/>
        </pc:sldMkLst>
        <pc:spChg chg="add mod">
          <ac:chgData name="骁凯 夏" userId="344d9516-ed3d-4546-836d-c8463077b2e4" providerId="ADAL" clId="{C83F7047-828E-4CEB-8548-99A494CE2D78}" dt="2019-07-08T09:31:14.978" v="3623" actId="1076"/>
          <ac:spMkLst>
            <pc:docMk/>
            <pc:sldMk cId="1127454268" sldId="309"/>
            <ac:spMk id="13" creationId="{828EA8A9-FA97-4868-BCDF-C42FD45E738E}"/>
          </ac:spMkLst>
        </pc:spChg>
        <pc:picChg chg="add mod">
          <ac:chgData name="骁凯 夏" userId="344d9516-ed3d-4546-836d-c8463077b2e4" providerId="ADAL" clId="{C83F7047-828E-4CEB-8548-99A494CE2D78}" dt="2019-07-08T09:29:39.844" v="3603" actId="1076"/>
          <ac:picMkLst>
            <pc:docMk/>
            <pc:sldMk cId="1127454268" sldId="309"/>
            <ac:picMk id="2" creationId="{B986288B-A0DB-4052-86A3-06FC574A5B46}"/>
          </ac:picMkLst>
        </pc:picChg>
        <pc:picChg chg="add mod">
          <ac:chgData name="骁凯 夏" userId="344d9516-ed3d-4546-836d-c8463077b2e4" providerId="ADAL" clId="{C83F7047-828E-4CEB-8548-99A494CE2D78}" dt="2019-07-08T09:29:35.219" v="3601" actId="1076"/>
          <ac:picMkLst>
            <pc:docMk/>
            <pc:sldMk cId="1127454268" sldId="309"/>
            <ac:picMk id="3" creationId="{268D8BC6-6D0C-455D-9726-55A6444BB4F0}"/>
          </ac:picMkLst>
        </pc:picChg>
        <pc:picChg chg="add mod">
          <ac:chgData name="骁凯 夏" userId="344d9516-ed3d-4546-836d-c8463077b2e4" providerId="ADAL" clId="{C83F7047-828E-4CEB-8548-99A494CE2D78}" dt="2019-07-08T09:29:38.563" v="3602" actId="1076"/>
          <ac:picMkLst>
            <pc:docMk/>
            <pc:sldMk cId="1127454268" sldId="309"/>
            <ac:picMk id="4" creationId="{1B4F40FF-6D76-4D92-8DD5-ABDE78AF1E0C}"/>
          </ac:picMkLst>
        </pc:picChg>
        <pc:picChg chg="add del mod">
          <ac:chgData name="骁凯 夏" userId="344d9516-ed3d-4546-836d-c8463077b2e4" providerId="ADAL" clId="{C83F7047-828E-4CEB-8548-99A494CE2D78}" dt="2019-07-08T09:31:03.239" v="3619"/>
          <ac:picMkLst>
            <pc:docMk/>
            <pc:sldMk cId="1127454268" sldId="309"/>
            <ac:picMk id="5" creationId="{3DB5232E-453B-400C-99AB-F15BC15FB647}"/>
          </ac:picMkLst>
        </pc:picChg>
        <pc:cxnChg chg="add mod">
          <ac:chgData name="骁凯 夏" userId="344d9516-ed3d-4546-836d-c8463077b2e4" providerId="ADAL" clId="{C83F7047-828E-4CEB-8548-99A494CE2D78}" dt="2019-07-08T09:29:54.252" v="3605" actId="1582"/>
          <ac:cxnSpMkLst>
            <pc:docMk/>
            <pc:sldMk cId="1127454268" sldId="309"/>
            <ac:cxnSpMk id="7" creationId="{0D69F560-0470-478F-8AC9-D18839AB1A0F}"/>
          </ac:cxnSpMkLst>
        </pc:cxnChg>
        <pc:cxnChg chg="add mod">
          <ac:chgData name="骁凯 夏" userId="344d9516-ed3d-4546-836d-c8463077b2e4" providerId="ADAL" clId="{C83F7047-828E-4CEB-8548-99A494CE2D78}" dt="2019-07-08T09:30:02.543" v="3608" actId="14100"/>
          <ac:cxnSpMkLst>
            <pc:docMk/>
            <pc:sldMk cId="1127454268" sldId="309"/>
            <ac:cxnSpMk id="8" creationId="{0406A90A-57EA-44C4-91C7-2C2A3A226393}"/>
          </ac:cxnSpMkLst>
        </pc:cxnChg>
        <pc:cxnChg chg="add mod">
          <ac:chgData name="骁凯 夏" userId="344d9516-ed3d-4546-836d-c8463077b2e4" providerId="ADAL" clId="{C83F7047-828E-4CEB-8548-99A494CE2D78}" dt="2019-07-08T09:30:14.424" v="3613" actId="1076"/>
          <ac:cxnSpMkLst>
            <pc:docMk/>
            <pc:sldMk cId="1127454268" sldId="309"/>
            <ac:cxnSpMk id="9" creationId="{D8EB5759-F619-4560-8747-39DF5172CA86}"/>
          </ac:cxnSpMkLst>
        </pc:cxnChg>
      </pc:sldChg>
      <pc:sldChg chg="addSp modSp add">
        <pc:chgData name="骁凯 夏" userId="344d9516-ed3d-4546-836d-c8463077b2e4" providerId="ADAL" clId="{C83F7047-828E-4CEB-8548-99A494CE2D78}" dt="2019-07-08T09:34:20.180" v="3637" actId="1076"/>
        <pc:sldMkLst>
          <pc:docMk/>
          <pc:sldMk cId="2977007730" sldId="310"/>
        </pc:sldMkLst>
        <pc:spChg chg="add mod">
          <ac:chgData name="骁凯 夏" userId="344d9516-ed3d-4546-836d-c8463077b2e4" providerId="ADAL" clId="{C83F7047-828E-4CEB-8548-99A494CE2D78}" dt="2019-07-08T09:34:20.180" v="3637" actId="1076"/>
          <ac:spMkLst>
            <pc:docMk/>
            <pc:sldMk cId="2977007730" sldId="310"/>
            <ac:spMk id="3" creationId="{6C5B33BA-F43C-4F2E-AB4C-E5EE46F57EA7}"/>
          </ac:spMkLst>
        </pc:spChg>
        <pc:picChg chg="add mod modCrop">
          <ac:chgData name="骁凯 夏" userId="344d9516-ed3d-4546-836d-c8463077b2e4" providerId="ADAL" clId="{C83F7047-828E-4CEB-8548-99A494CE2D78}" dt="2019-07-08T09:32:54.806" v="3630" actId="12789"/>
          <ac:picMkLst>
            <pc:docMk/>
            <pc:sldMk cId="2977007730" sldId="310"/>
            <ac:picMk id="2" creationId="{8AE5FE06-A823-4A68-A020-A3D007426313}"/>
          </ac:picMkLst>
        </pc:picChg>
      </pc:sldChg>
      <pc:sldChg chg="modSp add ord">
        <pc:chgData name="骁凯 夏" userId="344d9516-ed3d-4546-836d-c8463077b2e4" providerId="ADAL" clId="{C83F7047-828E-4CEB-8548-99A494CE2D78}" dt="2019-07-08T09:38:34.743" v="3671" actId="20577"/>
        <pc:sldMkLst>
          <pc:docMk/>
          <pc:sldMk cId="1335087884" sldId="311"/>
        </pc:sldMkLst>
        <pc:spChg chg="mod">
          <ac:chgData name="骁凯 夏" userId="344d9516-ed3d-4546-836d-c8463077b2e4" providerId="ADAL" clId="{C83F7047-828E-4CEB-8548-99A494CE2D78}" dt="2019-07-08T09:38:34.743" v="3671" actId="20577"/>
          <ac:spMkLst>
            <pc:docMk/>
            <pc:sldMk cId="1335087884" sldId="311"/>
            <ac:spMk id="3" creationId="{6F37DE04-E618-4E12-9AA3-FFFEB590BC13}"/>
          </ac:spMkLst>
        </pc:spChg>
      </pc:sldChg>
      <pc:sldChg chg="addSp modSp add">
        <pc:chgData name="骁凯 夏" userId="344d9516-ed3d-4546-836d-c8463077b2e4" providerId="ADAL" clId="{C83F7047-828E-4CEB-8548-99A494CE2D78}" dt="2019-07-08T09:39:12.393" v="3674" actId="12789"/>
        <pc:sldMkLst>
          <pc:docMk/>
          <pc:sldMk cId="2240920075" sldId="312"/>
        </pc:sldMkLst>
        <pc:picChg chg="add mod modCrop">
          <ac:chgData name="骁凯 夏" userId="344d9516-ed3d-4546-836d-c8463077b2e4" providerId="ADAL" clId="{C83F7047-828E-4CEB-8548-99A494CE2D78}" dt="2019-07-08T09:39:12.393" v="3674" actId="12789"/>
          <ac:picMkLst>
            <pc:docMk/>
            <pc:sldMk cId="2240920075" sldId="312"/>
            <ac:picMk id="2" creationId="{39DFEE9B-C4AA-4716-B351-E2608E08713E}"/>
          </ac:picMkLst>
        </pc:picChg>
      </pc:sldChg>
      <pc:sldChg chg="addSp delSp modSp add mod setBg">
        <pc:chgData name="骁凯 夏" userId="344d9516-ed3d-4546-836d-c8463077b2e4" providerId="ADAL" clId="{C83F7047-828E-4CEB-8548-99A494CE2D78}" dt="2019-07-08T09:48:35.377" v="3927" actId="1076"/>
        <pc:sldMkLst>
          <pc:docMk/>
          <pc:sldMk cId="865731764" sldId="313"/>
        </pc:sldMkLst>
        <pc:spChg chg="mod">
          <ac:chgData name="骁凯 夏" userId="344d9516-ed3d-4546-836d-c8463077b2e4" providerId="ADAL" clId="{C83F7047-828E-4CEB-8548-99A494CE2D78}" dt="2019-07-08T09:48:35.377" v="3927" actId="1076"/>
          <ac:spMkLst>
            <pc:docMk/>
            <pc:sldMk cId="865731764" sldId="313"/>
            <ac:spMk id="2" creationId="{B697BD04-0DFB-4577-970C-F98549E5CC3C}"/>
          </ac:spMkLst>
        </pc:spChg>
        <pc:spChg chg="add del mod">
          <ac:chgData name="骁凯 夏" userId="344d9516-ed3d-4546-836d-c8463077b2e4" providerId="ADAL" clId="{C83F7047-828E-4CEB-8548-99A494CE2D78}" dt="2019-07-08T09:48:26.792" v="3926" actId="27636"/>
          <ac:spMkLst>
            <pc:docMk/>
            <pc:sldMk cId="865731764" sldId="313"/>
            <ac:spMk id="3" creationId="{26674ADD-592B-493B-83EC-B98D22978335}"/>
          </ac:spMkLst>
        </pc:spChg>
        <pc:spChg chg="add del">
          <ac:chgData name="骁凯 夏" userId="344d9516-ed3d-4546-836d-c8463077b2e4" providerId="ADAL" clId="{C83F7047-828E-4CEB-8548-99A494CE2D78}" dt="2019-07-08T09:40:04.392" v="3686" actId="478"/>
          <ac:spMkLst>
            <pc:docMk/>
            <pc:sldMk cId="865731764" sldId="313"/>
            <ac:spMk id="4" creationId="{7622EE22-1031-4B8B-A35B-36520950DCBA}"/>
          </ac:spMkLst>
        </pc:spChg>
        <pc:picChg chg="add del mod">
          <ac:chgData name="骁凯 夏" userId="344d9516-ed3d-4546-836d-c8463077b2e4" providerId="ADAL" clId="{C83F7047-828E-4CEB-8548-99A494CE2D78}" dt="2019-07-08T09:40:09.689" v="3688"/>
          <ac:picMkLst>
            <pc:docMk/>
            <pc:sldMk cId="865731764" sldId="313"/>
            <ac:picMk id="5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23.463" v="3690" actId="26606"/>
          <ac:picMkLst>
            <pc:docMk/>
            <pc:sldMk cId="865731764" sldId="313"/>
            <ac:picMk id="8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31.567" v="3692" actId="26606"/>
          <ac:picMkLst>
            <pc:docMk/>
            <pc:sldMk cId="865731764" sldId="313"/>
            <ac:picMk id="11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37.168" v="3694" actId="26606"/>
          <ac:picMkLst>
            <pc:docMk/>
            <pc:sldMk cId="865731764" sldId="313"/>
            <ac:picMk id="15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37.168" v="3694" actId="26606"/>
          <ac:picMkLst>
            <pc:docMk/>
            <pc:sldMk cId="865731764" sldId="313"/>
            <ac:picMk id="16" creationId="{54DDEBDD-D8BD-41A6-8A0D-B00E3768B0F9}"/>
          </ac:picMkLst>
        </pc:picChg>
        <pc:picChg chg="add del">
          <ac:chgData name="骁凯 夏" userId="344d9516-ed3d-4546-836d-c8463077b2e4" providerId="ADAL" clId="{C83F7047-828E-4CEB-8548-99A494CE2D78}" dt="2019-07-08T09:40:41.433" v="3696" actId="26606"/>
          <ac:picMkLst>
            <pc:docMk/>
            <pc:sldMk cId="865731764" sldId="313"/>
            <ac:picMk id="18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48.146" v="3698" actId="26606"/>
          <ac:picMkLst>
            <pc:docMk/>
            <pc:sldMk cId="865731764" sldId="313"/>
            <ac:picMk id="20" creationId="{4A032109-3647-4EA5-91B7-B8B89BD30F18}"/>
          </ac:picMkLst>
        </pc:picChg>
        <pc:picChg chg="add del">
          <ac:chgData name="骁凯 夏" userId="344d9516-ed3d-4546-836d-c8463077b2e4" providerId="ADAL" clId="{C83F7047-828E-4CEB-8548-99A494CE2D78}" dt="2019-07-08T09:40:48.146" v="3698" actId="26606"/>
          <ac:picMkLst>
            <pc:docMk/>
            <pc:sldMk cId="865731764" sldId="313"/>
            <ac:picMk id="21" creationId="{54DDEBDD-D8BD-41A6-8A0D-B00E3768B0F9}"/>
          </ac:picMkLst>
        </pc:picChg>
        <pc:picChg chg="add">
          <ac:chgData name="骁凯 夏" userId="344d9516-ed3d-4546-836d-c8463077b2e4" providerId="ADAL" clId="{C83F7047-828E-4CEB-8548-99A494CE2D78}" dt="2019-07-08T09:40:48.267" v="3699" actId="26606"/>
          <ac:picMkLst>
            <pc:docMk/>
            <pc:sldMk cId="865731764" sldId="313"/>
            <ac:picMk id="23" creationId="{4A032109-3647-4EA5-91B7-B8B89BD30F18}"/>
          </ac:picMkLst>
        </pc:picChg>
        <pc:cxnChg chg="add del">
          <ac:chgData name="骁凯 夏" userId="344d9516-ed3d-4546-836d-c8463077b2e4" providerId="ADAL" clId="{C83F7047-828E-4CEB-8548-99A494CE2D78}" dt="2019-07-08T09:40:31.567" v="3692" actId="26606"/>
          <ac:cxnSpMkLst>
            <pc:docMk/>
            <pc:sldMk cId="865731764" sldId="313"/>
            <ac:cxnSpMk id="13" creationId="{E4A809D5-3600-46D4-A466-67F2349A54FB}"/>
          </ac:cxnSpMkLst>
        </pc:cxnChg>
      </pc:sldChg>
      <pc:sldChg chg="add del">
        <pc:chgData name="骁凯 夏" userId="344d9516-ed3d-4546-836d-c8463077b2e4" providerId="ADAL" clId="{C83F7047-828E-4CEB-8548-99A494CE2D78}" dt="2019-07-08T09:39:46.398" v="3676" actId="2696"/>
        <pc:sldMkLst>
          <pc:docMk/>
          <pc:sldMk cId="3642732532" sldId="313"/>
        </pc:sldMkLst>
      </pc:sldChg>
      <pc:sldChg chg="modSp add">
        <pc:chgData name="骁凯 夏" userId="344d9516-ed3d-4546-836d-c8463077b2e4" providerId="ADAL" clId="{C83F7047-828E-4CEB-8548-99A494CE2D78}" dt="2019-07-08T09:53:14.284" v="3978" actId="113"/>
        <pc:sldMkLst>
          <pc:docMk/>
          <pc:sldMk cId="384519630" sldId="314"/>
        </pc:sldMkLst>
        <pc:spChg chg="mod">
          <ac:chgData name="骁凯 夏" userId="344d9516-ed3d-4546-836d-c8463077b2e4" providerId="ADAL" clId="{C83F7047-828E-4CEB-8548-99A494CE2D78}" dt="2019-07-08T09:49:25.323" v="3942" actId="20577"/>
          <ac:spMkLst>
            <pc:docMk/>
            <pc:sldMk cId="384519630" sldId="314"/>
            <ac:spMk id="2" creationId="{B0D51E95-42FA-4167-BEF6-E681FFD8645A}"/>
          </ac:spMkLst>
        </pc:spChg>
        <pc:spChg chg="mod">
          <ac:chgData name="骁凯 夏" userId="344d9516-ed3d-4546-836d-c8463077b2e4" providerId="ADAL" clId="{C83F7047-828E-4CEB-8548-99A494CE2D78}" dt="2019-07-08T09:53:14.284" v="3978" actId="113"/>
          <ac:spMkLst>
            <pc:docMk/>
            <pc:sldMk cId="384519630" sldId="314"/>
            <ac:spMk id="3" creationId="{AB5F84B2-790D-4F11-BF97-2C302C25A2E6}"/>
          </ac:spMkLst>
        </pc:spChg>
      </pc:sldChg>
      <pc:sldChg chg="modSp add">
        <pc:chgData name="骁凯 夏" userId="344d9516-ed3d-4546-836d-c8463077b2e4" providerId="ADAL" clId="{C83F7047-828E-4CEB-8548-99A494CE2D78}" dt="2019-07-08T09:55:23.872" v="4013" actId="20577"/>
        <pc:sldMkLst>
          <pc:docMk/>
          <pc:sldMk cId="188058732" sldId="315"/>
        </pc:sldMkLst>
        <pc:spChg chg="mod">
          <ac:chgData name="骁凯 夏" userId="344d9516-ed3d-4546-836d-c8463077b2e4" providerId="ADAL" clId="{C83F7047-828E-4CEB-8548-99A494CE2D78}" dt="2019-07-08T09:54:16.863" v="4008" actId="20577"/>
          <ac:spMkLst>
            <pc:docMk/>
            <pc:sldMk cId="188058732" sldId="315"/>
            <ac:spMk id="2" creationId="{F0A69FDA-885F-46B3-833E-815630936AEF}"/>
          </ac:spMkLst>
        </pc:spChg>
        <pc:spChg chg="mod">
          <ac:chgData name="骁凯 夏" userId="344d9516-ed3d-4546-836d-c8463077b2e4" providerId="ADAL" clId="{C83F7047-828E-4CEB-8548-99A494CE2D78}" dt="2019-07-08T09:55:23.872" v="4013" actId="20577"/>
          <ac:spMkLst>
            <pc:docMk/>
            <pc:sldMk cId="188058732" sldId="315"/>
            <ac:spMk id="3" creationId="{6DC73E59-626A-4C54-ABE2-4C00E35AF6E5}"/>
          </ac:spMkLst>
        </pc:spChg>
      </pc:sldChg>
      <pc:sldChg chg="addSp modSp add">
        <pc:chgData name="骁凯 夏" userId="344d9516-ed3d-4546-836d-c8463077b2e4" providerId="ADAL" clId="{C83F7047-828E-4CEB-8548-99A494CE2D78}" dt="2019-07-08T09:58:15.396" v="4031"/>
        <pc:sldMkLst>
          <pc:docMk/>
          <pc:sldMk cId="489883327" sldId="316"/>
        </pc:sldMkLst>
        <pc:picChg chg="add mod">
          <ac:chgData name="骁凯 夏" userId="344d9516-ed3d-4546-836d-c8463077b2e4" providerId="ADAL" clId="{C83F7047-828E-4CEB-8548-99A494CE2D78}" dt="2019-07-08T09:58:15.396" v="4031"/>
          <ac:picMkLst>
            <pc:docMk/>
            <pc:sldMk cId="489883327" sldId="316"/>
            <ac:picMk id="4" creationId="{1125B4C4-C10A-41E3-9C5D-B5E7BFAB86E4}"/>
          </ac:picMkLst>
        </pc:picChg>
      </pc:sldChg>
      <pc:sldChg chg="addSp modSp add ord">
        <pc:chgData name="骁凯 夏" userId="344d9516-ed3d-4546-836d-c8463077b2e4" providerId="ADAL" clId="{C83F7047-828E-4CEB-8548-99A494CE2D78}" dt="2019-07-08T09:56:18.265" v="4020"/>
        <pc:sldMkLst>
          <pc:docMk/>
          <pc:sldMk cId="2614905806" sldId="317"/>
        </pc:sldMkLst>
        <pc:picChg chg="add mod">
          <ac:chgData name="骁凯 夏" userId="344d9516-ed3d-4546-836d-c8463077b2e4" providerId="ADAL" clId="{C83F7047-828E-4CEB-8548-99A494CE2D78}" dt="2019-07-08T09:56:13.618" v="4019" actId="1076"/>
          <ac:picMkLst>
            <pc:docMk/>
            <pc:sldMk cId="2614905806" sldId="317"/>
            <ac:picMk id="4" creationId="{6EB21B52-BB0E-40F9-BFB6-E2C141D34EF0}"/>
          </ac:picMkLst>
        </pc:picChg>
      </pc:sldChg>
      <pc:sldMasterChg chg="modSp modSldLayout">
        <pc:chgData name="骁凯 夏" userId="344d9516-ed3d-4546-836d-c8463077b2e4" providerId="ADAL" clId="{C83F7047-828E-4CEB-8548-99A494CE2D78}" dt="2019-07-07T13:33:37.445" v="138"/>
        <pc:sldMasterMkLst>
          <pc:docMk/>
          <pc:sldMasterMk cId="3978324196" sldId="2147483648"/>
        </pc:sldMasterMkLst>
        <pc:spChg chg="mod">
          <ac:chgData name="骁凯 夏" userId="344d9516-ed3d-4546-836d-c8463077b2e4" providerId="ADAL" clId="{C83F7047-828E-4CEB-8548-99A494CE2D78}" dt="2019-07-07T13:33:37.445" v="138"/>
          <ac:spMkLst>
            <pc:docMk/>
            <pc:sldMasterMk cId="3978324196" sldId="2147483648"/>
            <ac:spMk id="2" creationId="{A22096A0-A23C-4A17-9136-9E5540BBC97E}"/>
          </ac:spMkLst>
        </pc:spChg>
        <pc:spChg chg="mod">
          <ac:chgData name="骁凯 夏" userId="344d9516-ed3d-4546-836d-c8463077b2e4" providerId="ADAL" clId="{C83F7047-828E-4CEB-8548-99A494CE2D78}" dt="2019-07-07T13:33:37.445" v="138"/>
          <ac:spMkLst>
            <pc:docMk/>
            <pc:sldMasterMk cId="3978324196" sldId="2147483648"/>
            <ac:spMk id="3" creationId="{7B8841FE-44B0-4EB0-988D-7EDC1E34FD0A}"/>
          </ac:spMkLst>
        </pc:spChg>
        <pc:spChg chg="mod">
          <ac:chgData name="骁凯 夏" userId="344d9516-ed3d-4546-836d-c8463077b2e4" providerId="ADAL" clId="{C83F7047-828E-4CEB-8548-99A494CE2D78}" dt="2019-07-07T13:33:37.445" v="138"/>
          <ac:spMkLst>
            <pc:docMk/>
            <pc:sldMasterMk cId="3978324196" sldId="2147483648"/>
            <ac:spMk id="4" creationId="{3DCFA38E-2DA6-43D7-BD6A-427FA3EE2ED0}"/>
          </ac:spMkLst>
        </pc:spChg>
        <pc:spChg chg="mod">
          <ac:chgData name="骁凯 夏" userId="344d9516-ed3d-4546-836d-c8463077b2e4" providerId="ADAL" clId="{C83F7047-828E-4CEB-8548-99A494CE2D78}" dt="2019-07-07T13:33:37.445" v="138"/>
          <ac:spMkLst>
            <pc:docMk/>
            <pc:sldMasterMk cId="3978324196" sldId="2147483648"/>
            <ac:spMk id="5" creationId="{49259ACD-79DC-43DE-9C5A-84DDEAC5EC44}"/>
          </ac:spMkLst>
        </pc:spChg>
        <pc:spChg chg="mod">
          <ac:chgData name="骁凯 夏" userId="344d9516-ed3d-4546-836d-c8463077b2e4" providerId="ADAL" clId="{C83F7047-828E-4CEB-8548-99A494CE2D78}" dt="2019-07-07T13:33:37.445" v="138"/>
          <ac:spMkLst>
            <pc:docMk/>
            <pc:sldMasterMk cId="3978324196" sldId="2147483648"/>
            <ac:spMk id="6" creationId="{EE62324A-04BD-465D-A568-F6B07ECACF4B}"/>
          </ac:spMkLst>
        </pc:sp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1271860248" sldId="2147483649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1271860248" sldId="2147483649"/>
              <ac:spMk id="2" creationId="{00D9F3FA-2E66-4AD5-8998-FDD47DFDC214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1271860248" sldId="2147483649"/>
              <ac:spMk id="3" creationId="{8247EC07-B652-4ADC-8118-104E746C06C5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3343666509" sldId="2147483651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3343666509" sldId="2147483651"/>
              <ac:spMk id="2" creationId="{3A621563-E093-47C8-8483-40A6103CEC88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3343666509" sldId="2147483651"/>
              <ac:spMk id="3" creationId="{AB52BB53-4A5C-4051-9141-01CF2042E9A9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4165069062" sldId="2147483652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4165069062" sldId="2147483652"/>
              <ac:spMk id="3" creationId="{381C55D0-8096-47D3-AC38-E49209A96AAA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4165069062" sldId="2147483652"/>
              <ac:spMk id="4" creationId="{A437FDBE-A6FD-408C-B72A-DF3E79EFC87C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527999055" sldId="2147483653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527999055" sldId="2147483653"/>
              <ac:spMk id="2" creationId="{0BEB2DA3-F12B-469A-B16F-D8B4DFE4F758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527999055" sldId="2147483653"/>
              <ac:spMk id="3" creationId="{19B1B8C5-93C9-4D61-A429-960AE389C08F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527999055" sldId="2147483653"/>
              <ac:spMk id="4" creationId="{5036080F-5BC7-4474-9B6F-F45CC52E1423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527999055" sldId="2147483653"/>
              <ac:spMk id="5" creationId="{AF9915AB-C03F-446B-B45E-589A5F8D3CAF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527999055" sldId="2147483653"/>
              <ac:spMk id="6" creationId="{09647B71-1168-497C-9ED8-3BA4343278E6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95236107" sldId="2147483656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95236107" sldId="2147483656"/>
              <ac:spMk id="2" creationId="{B4B2706C-A659-43E3-9C6A-F1289DF648FE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95236107" sldId="2147483656"/>
              <ac:spMk id="3" creationId="{096369D4-1663-4987-A1A9-CCDC94C022F8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95236107" sldId="2147483656"/>
              <ac:spMk id="4" creationId="{99D925AE-FCE1-458C-B809-5094731EAF90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1370701282" sldId="2147483657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1370701282" sldId="2147483657"/>
              <ac:spMk id="2" creationId="{59C5B740-CBF0-41A8-BF0A-1E893DFF1557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1370701282" sldId="2147483657"/>
              <ac:spMk id="3" creationId="{71D05E9F-77E4-474B-9350-C9DCF0C84D58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1370701282" sldId="2147483657"/>
              <ac:spMk id="4" creationId="{005E8528-5601-4973-A47A-7AB7E5790019}"/>
            </ac:spMkLst>
          </pc:spChg>
        </pc:sldLayoutChg>
        <pc:sldLayoutChg chg="modSp">
          <pc:chgData name="骁凯 夏" userId="344d9516-ed3d-4546-836d-c8463077b2e4" providerId="ADAL" clId="{C83F7047-828E-4CEB-8548-99A494CE2D78}" dt="2019-07-07T13:33:37.445" v="138"/>
          <pc:sldLayoutMkLst>
            <pc:docMk/>
            <pc:sldMasterMk cId="3978324196" sldId="2147483648"/>
            <pc:sldLayoutMk cId="44571034" sldId="2147483659"/>
          </pc:sldLayoutMkLst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44571034" sldId="2147483659"/>
              <ac:spMk id="2" creationId="{1F2627B7-484A-454E-BD77-3BE4F0ECBA94}"/>
            </ac:spMkLst>
          </pc:spChg>
          <pc:spChg chg="mod">
            <ac:chgData name="骁凯 夏" userId="344d9516-ed3d-4546-836d-c8463077b2e4" providerId="ADAL" clId="{C83F7047-828E-4CEB-8548-99A494CE2D78}" dt="2019-07-07T13:33:37.445" v="138"/>
            <ac:spMkLst>
              <pc:docMk/>
              <pc:sldMasterMk cId="3978324196" sldId="2147483648"/>
              <pc:sldLayoutMk cId="44571034" sldId="2147483659"/>
              <ac:spMk id="3" creationId="{5A34150D-3DF4-4FF7-AE6E-2CC9C945742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7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61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4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4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011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2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6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01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6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B1009-6C68-4C07-A162-04D66BB49B34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F4344-9E26-4A9D-A666-83157373E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6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7A9D1-B106-4E0A-90C3-75846B2A2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400" dirty="0"/>
              <a:t>From cluster to voxels</a:t>
            </a:r>
            <a:br>
              <a:rPr lang="en-US" altLang="zh-CN" sz="4400" dirty="0"/>
            </a:br>
            <a:r>
              <a:rPr lang="en-US" altLang="zh-CN" sz="4400" dirty="0"/>
              <a:t>From absolutely to comparatively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87B1C3-12B8-42AC-9414-9276EDA71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610504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Searchlight and RSA method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0A0015-1A56-4497-931D-AE91DD252E5E}"/>
              </a:ext>
            </a:extLst>
          </p:cNvPr>
          <p:cNvSpPr txBox="1"/>
          <p:nvPr/>
        </p:nvSpPr>
        <p:spPr>
          <a:xfrm>
            <a:off x="4906433" y="5005232"/>
            <a:ext cx="355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Reporter: Xiaokai Xia</a:t>
            </a:r>
          </a:p>
          <a:p>
            <a:pPr algn="r"/>
            <a:r>
              <a:rPr lang="en-US" altLang="zh-CN" dirty="0"/>
              <a:t>Date: 2019-07-08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78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88FF08-4A29-4DE7-BD03-47E46C97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7" y="2374900"/>
            <a:ext cx="8961966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F1183-E953-4CB7-B9D0-EAAD8720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Information-based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14DBF-3E39-4FC3-9F48-C3819679A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fMRI is invading the </a:t>
            </a:r>
            <a:r>
              <a:rPr lang="en-US" altLang="zh-CN" b="1" dirty="0"/>
              <a:t>submillimeter</a:t>
            </a:r>
            <a:r>
              <a:rPr lang="en-US" altLang="zh-CN" dirty="0"/>
              <a:t> range</a:t>
            </a:r>
          </a:p>
          <a:p>
            <a:r>
              <a:rPr lang="en-US" altLang="zh-CN" dirty="0"/>
              <a:t>Unsmoothed fMRI activity pattern</a:t>
            </a:r>
          </a:p>
          <a:p>
            <a:pPr lvl="1"/>
            <a:r>
              <a:rPr lang="en-US" altLang="zh-CN" dirty="0"/>
              <a:t>Q	: Patchy and inconsistence between subjects</a:t>
            </a:r>
          </a:p>
          <a:p>
            <a:pPr lvl="1"/>
            <a:r>
              <a:rPr lang="en-US" altLang="zh-CN" dirty="0"/>
              <a:t>A: Thought it as </a:t>
            </a:r>
            <a:r>
              <a:rPr lang="en-US" altLang="zh-CN" b="1" dirty="0"/>
              <a:t>distributed representations</a:t>
            </a:r>
          </a:p>
          <a:p>
            <a:r>
              <a:rPr lang="en-US" altLang="zh-CN" b="1" dirty="0"/>
              <a:t>Information-based analysis</a:t>
            </a:r>
          </a:p>
          <a:p>
            <a:pPr lvl="1"/>
            <a:r>
              <a:rPr lang="en-US" altLang="zh-CN" dirty="0"/>
              <a:t>Detect</a:t>
            </a:r>
            <a:r>
              <a:rPr lang="en-US" altLang="zh-CN" b="1" dirty="0"/>
              <a:t> </a:t>
            </a:r>
            <a:r>
              <a:rPr lang="en-US" altLang="zh-CN" dirty="0"/>
              <a:t>where in the brain the local activity pattern changes between conditions</a:t>
            </a:r>
          </a:p>
        </p:txBody>
      </p:sp>
    </p:spTree>
    <p:extLst>
      <p:ext uri="{BB962C8B-B14F-4D97-AF65-F5344CB8AC3E}">
        <p14:creationId xmlns:p14="http://schemas.microsoft.com/office/powerpoint/2010/main" val="374630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DC810-CCA4-4889-BF8C-5DADADC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8D069-2EFA-41A9-B50C-147E1BFD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Spherical Multivariate Searchlight</a:t>
            </a:r>
            <a:endParaRPr lang="en-US" altLang="zh-CN" dirty="0"/>
          </a:p>
          <a:p>
            <a:r>
              <a:rPr lang="en-US" altLang="zh-CN" b="1" dirty="0"/>
              <a:t>Multivariate Effect Statistics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102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DC810-CCA4-4889-BF8C-5DADADC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8D069-2EFA-41A9-B50C-147E1BFD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Spherical Multivariate Searchlight</a:t>
            </a:r>
          </a:p>
          <a:p>
            <a:pPr lvl="1"/>
            <a:r>
              <a:rPr lang="en-US" altLang="zh-CN" dirty="0"/>
              <a:t>Centered on each voxel in turn</a:t>
            </a:r>
          </a:p>
          <a:p>
            <a:pPr lvl="1"/>
            <a:r>
              <a:rPr lang="en-US" altLang="zh-CN" dirty="0"/>
              <a:t>X-mm radius</a:t>
            </a:r>
          </a:p>
          <a:p>
            <a:pPr lvl="2"/>
            <a:r>
              <a:rPr lang="en-US" altLang="zh-CN" dirty="0"/>
              <a:t>E.g. 4-mm radius comprise 33 voxels of 2-mm width</a:t>
            </a:r>
          </a:p>
          <a:p>
            <a:r>
              <a:rPr lang="en-US" altLang="zh-CN" b="1" dirty="0"/>
              <a:t>Multivariate Effect Statistics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EC25E-5E1E-4C65-BC11-8ECBEE173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9696" y="2186946"/>
            <a:ext cx="985303" cy="12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12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DC810-CCA4-4889-BF8C-5DADADCC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8D069-2EFA-41A9-B50C-147E1BFD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Spherical Multivariate Searchlight</a:t>
            </a:r>
          </a:p>
          <a:p>
            <a:r>
              <a:rPr lang="en-US" altLang="zh-CN" b="1" dirty="0"/>
              <a:t>Multivariate Effect Statistics</a:t>
            </a:r>
          </a:p>
          <a:p>
            <a:pPr lvl="1"/>
            <a:r>
              <a:rPr lang="en-US" altLang="zh-CN" dirty="0"/>
              <a:t>Suppose</a:t>
            </a:r>
          </a:p>
          <a:p>
            <a:pPr lvl="2"/>
            <a:r>
              <a:rPr lang="en-US" altLang="zh-CN" dirty="0"/>
              <a:t>Activity pattern is replicable in each conditions</a:t>
            </a:r>
          </a:p>
          <a:p>
            <a:pPr lvl="2"/>
            <a:r>
              <a:rPr lang="en-US" altLang="zh-CN" dirty="0"/>
              <a:t>Estimate the response amplitude at a given </a:t>
            </a:r>
            <a:r>
              <a:rPr lang="en-US" altLang="zh-CN" b="1" dirty="0"/>
              <a:t>voxel</a:t>
            </a:r>
            <a:r>
              <a:rPr lang="en-US" altLang="zh-CN" dirty="0"/>
              <a:t> as a </a:t>
            </a:r>
            <a:r>
              <a:rPr lang="en-US" altLang="zh-CN" b="1" dirty="0"/>
              <a:t>least-squares fit</a:t>
            </a:r>
            <a:r>
              <a:rPr lang="en-US" altLang="zh-CN" dirty="0"/>
              <a:t> of a predictor time course for </a:t>
            </a:r>
            <a:r>
              <a:rPr lang="en-US" altLang="zh-CN" b="1" dirty="0"/>
              <a:t>each condition</a:t>
            </a:r>
            <a:endParaRPr lang="en-US" altLang="zh-CN" dirty="0"/>
          </a:p>
          <a:p>
            <a:pPr lvl="1"/>
            <a:r>
              <a:rPr lang="en-US" altLang="zh-CN" dirty="0"/>
              <a:t>Method</a:t>
            </a:r>
          </a:p>
          <a:p>
            <a:pPr lvl="2"/>
            <a:r>
              <a:rPr lang="en-US" altLang="zh-CN" dirty="0"/>
              <a:t>Average absolute t value</a:t>
            </a:r>
          </a:p>
          <a:p>
            <a:pPr lvl="2"/>
            <a:r>
              <a:rPr lang="en-US" altLang="zh-CN" dirty="0"/>
              <a:t>Mahalanobis distance</a:t>
            </a:r>
          </a:p>
          <a:p>
            <a:pPr lvl="2"/>
            <a:r>
              <a:rPr lang="en-US" altLang="zh-CN" dirty="0"/>
              <a:t>SVM ( or other classifier )</a:t>
            </a:r>
          </a:p>
          <a:p>
            <a:pPr lvl="2"/>
            <a:r>
              <a:rPr lang="en-US" altLang="zh-CN" dirty="0"/>
              <a:t>Linear model</a:t>
            </a:r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593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EDEDDF-445D-4AFD-99FB-58D719C2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Searchlight sampling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681CF6-F19E-4C50-BFF8-00028D7B0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602" l="1630" r="95709">
                        <a14:foregroundMark x1="13525" y1="5676" x2="1521" y2="21465"/>
                        <a14:foregroundMark x1="1521" y1="21465" x2="4671" y2="74923"/>
                        <a14:foregroundMark x1="4671" y1="74923" x2="37860" y2="84727"/>
                        <a14:foregroundMark x1="37860" y1="84727" x2="45519" y2="83179"/>
                        <a14:foregroundMark x1="45519" y1="83179" x2="51548" y2="84211"/>
                        <a14:foregroundMark x1="51548" y1="84211" x2="60185" y2="77915"/>
                        <a14:foregroundMark x1="60185" y1="77915" x2="65617" y2="66563"/>
                        <a14:foregroundMark x1="65617" y1="66563" x2="68278" y2="40970"/>
                        <a14:foregroundMark x1="68278" y1="40970" x2="57577" y2="16718"/>
                        <a14:foregroundMark x1="57577" y1="16718" x2="48941" y2="14654"/>
                        <a14:foregroundMark x1="48941" y1="14654" x2="34601" y2="30650"/>
                        <a14:foregroundMark x1="34601" y1="30650" x2="28680" y2="49536"/>
                        <a14:foregroundMark x1="28680" y1="49536" x2="28463" y2="60784"/>
                        <a14:foregroundMark x1="28463" y1="60784" x2="22542" y2="86068"/>
                        <a14:foregroundMark x1="22542" y1="86068" x2="17925" y2="94427"/>
                        <a14:foregroundMark x1="17925" y1="94427" x2="22325" y2="86584"/>
                        <a14:foregroundMark x1="22325" y1="86584" x2="27865" y2="90815"/>
                        <a14:foregroundMark x1="27865" y1="90815" x2="69202" y2="66976"/>
                        <a14:foregroundMark x1="69202" y1="66976" x2="84030" y2="43963"/>
                        <a14:foregroundMark x1="84030" y1="43963" x2="91472" y2="23426"/>
                        <a14:foregroundMark x1="91472" y1="23426" x2="81803" y2="21362"/>
                        <a14:foregroundMark x1="81803" y1="21362" x2="75828" y2="26522"/>
                        <a14:foregroundMark x1="75828" y1="26522" x2="73601" y2="37771"/>
                        <a14:foregroundMark x1="73601" y1="37771" x2="76263" y2="47988"/>
                        <a14:foregroundMark x1="76263" y1="47988" x2="63335" y2="37668"/>
                        <a14:foregroundMark x1="63335" y1="37668" x2="79848" y2="45408"/>
                        <a14:foregroundMark x1="79848" y1="45408" x2="88593" y2="41692"/>
                        <a14:foregroundMark x1="88593" y1="41692" x2="96306" y2="32095"/>
                        <a14:foregroundMark x1="96306" y1="32095" x2="96035" y2="20743"/>
                        <a14:foregroundMark x1="96035" y1="20743" x2="90494" y2="12693"/>
                        <a14:foregroundMark x1="90494" y1="12693" x2="95763" y2="25800"/>
                        <a14:foregroundMark x1="95763" y1="25800" x2="96578" y2="78431"/>
                        <a14:foregroundMark x1="96578" y1="78431" x2="91798" y2="85346"/>
                        <a14:foregroundMark x1="91798" y1="85346" x2="88973" y2="73994"/>
                        <a14:foregroundMark x1="88973" y1="73994" x2="89191" y2="17131"/>
                        <a14:foregroundMark x1="47148" y1="6398" x2="39707" y2="10630"/>
                        <a14:foregroundMark x1="39707" y1="10630" x2="30147" y2="10630"/>
                        <a14:foregroundMark x1="30147" y1="10630" x2="23194" y2="16718"/>
                        <a14:foregroundMark x1="23194" y1="16718" x2="28789" y2="27348"/>
                        <a14:foregroundMark x1="28789" y1="27348" x2="49647" y2="18576"/>
                        <a14:foregroundMark x1="49647" y1="18576" x2="50462" y2="17853"/>
                        <a14:foregroundMark x1="19229" y1="6398" x2="13905" y2="11042"/>
                        <a14:foregroundMark x1="13905" y1="11042" x2="9288" y2="18679"/>
                        <a14:foregroundMark x1="9288" y1="18679" x2="3205" y2="43034"/>
                        <a14:foregroundMark x1="3205" y1="43034" x2="1955" y2="59649"/>
                        <a14:foregroundMark x1="1955" y1="59649" x2="4671" y2="71207"/>
                        <a14:foregroundMark x1="4671" y1="71207" x2="10864" y2="80495"/>
                        <a14:foregroundMark x1="10864" y1="80495" x2="17490" y2="85449"/>
                        <a14:foregroundMark x1="17490" y1="85449" x2="26127" y2="85346"/>
                        <a14:foregroundMark x1="26127" y1="85346" x2="29332" y2="96904"/>
                        <a14:foregroundMark x1="29332" y1="96904" x2="58990" y2="91641"/>
                        <a14:foregroundMark x1="58990" y1="91641" x2="68604" y2="91641"/>
                        <a14:foregroundMark x1="68604" y1="91641" x2="94134" y2="89990"/>
                        <a14:foregroundMark x1="94134" y1="89990" x2="99620" y2="80908"/>
                        <a14:foregroundMark x1="99620" y1="80908" x2="97990" y2="14138"/>
                        <a14:foregroundMark x1="97990" y1="14138" x2="54481" y2="9598"/>
                        <a14:foregroundMark x1="54481" y1="9598" x2="31070" y2="103"/>
                        <a14:foregroundMark x1="31070" y1="103" x2="22759" y2="0"/>
                        <a14:foregroundMark x1="22759" y1="0" x2="18631" y2="7224"/>
                        <a14:foregroundMark x1="7061" y1="19711" x2="4183" y2="29412"/>
                        <a14:foregroundMark x1="4183" y1="29412" x2="217" y2="65841"/>
                        <a14:foregroundMark x1="217" y1="65841" x2="4889" y2="75232"/>
                        <a14:foregroundMark x1="4889" y1="75232" x2="11570" y2="71207"/>
                        <a14:foregroundMark x1="11570" y1="71207" x2="15807" y2="58927"/>
                        <a14:foregroundMark x1="15807" y1="58927" x2="17545" y2="46749"/>
                        <a14:foregroundMark x1="17545" y1="46749" x2="15752" y2="35088"/>
                        <a14:foregroundMark x1="15752" y1="35088" x2="9940" y2="29721"/>
                        <a14:foregroundMark x1="9940" y1="29721" x2="9451" y2="29721"/>
                        <a14:foregroundMark x1="16513" y1="5573" x2="10429" y2="8875"/>
                        <a14:foregroundMark x1="10429" y1="8875" x2="2227" y2="27657"/>
                        <a14:foregroundMark x1="2227" y1="27657" x2="109" y2="52425"/>
                        <a14:foregroundMark x1="109" y1="52425" x2="652" y2="66357"/>
                        <a14:foregroundMark x1="652" y1="66357" x2="6844" y2="87307"/>
                        <a14:foregroundMark x1="6844" y1="87307" x2="13036" y2="94634"/>
                        <a14:foregroundMark x1="13036" y1="94634" x2="27051" y2="96904"/>
                        <a14:foregroundMark x1="27051" y1="96904" x2="41608" y2="93602"/>
                        <a14:foregroundMark x1="41608" y1="93602" x2="47420" y2="89474"/>
                        <a14:foregroundMark x1="47420" y1="89474" x2="59913" y2="69659"/>
                        <a14:foregroundMark x1="59913" y1="69659" x2="64802" y2="56656"/>
                        <a14:foregroundMark x1="64802" y1="56656" x2="71157" y2="50464"/>
                        <a14:foregroundMark x1="71157" y1="50464" x2="85551" y2="56450"/>
                        <a14:foregroundMark x1="85551" y1="56450" x2="86801" y2="45201"/>
                        <a14:foregroundMark x1="86801" y1="45201" x2="85932" y2="29618"/>
                        <a14:foregroundMark x1="85932" y1="29618" x2="81640" y2="20949"/>
                        <a14:foregroundMark x1="81640" y1="20949" x2="16404" y2="4644"/>
                        <a14:foregroundMark x1="8256" y1="30753" x2="3422" y2="42208"/>
                        <a14:foregroundMark x1="3422" y1="42208" x2="5432" y2="54076"/>
                        <a14:foregroundMark x1="5432" y1="54076" x2="12004" y2="49226"/>
                        <a14:foregroundMark x1="12004" y1="49226" x2="8365" y2="41899"/>
                        <a14:foregroundMark x1="5215" y1="46646" x2="6029" y2="48710"/>
                        <a14:foregroundMark x1="1630" y1="55831" x2="2662" y2="47678"/>
                        <a14:foregroundMark x1="11624" y1="18473" x2="19229" y2="10733"/>
                        <a14:foregroundMark x1="45356" y1="52425" x2="51983" y2="54902"/>
                        <a14:foregroundMark x1="51983" y1="54902" x2="56708" y2="43653"/>
                        <a14:foregroundMark x1="56708" y1="43653" x2="57632" y2="31476"/>
                        <a14:foregroundMark x1="57632" y1="31476" x2="52091" y2="20433"/>
                        <a14:foregroundMark x1="16839" y1="70588" x2="36122" y2="68524"/>
                        <a14:foregroundMark x1="36122" y1="68524" x2="43129" y2="68731"/>
                        <a14:foregroundMark x1="47311" y1="61610" x2="48669" y2="57482"/>
                        <a14:foregroundMark x1="77349" y1="38700" x2="81369" y2="38700"/>
                        <a14:foregroundMark x1="89571" y1="6502" x2="95709" y2="6811"/>
                        <a14:foregroundMark x1="95709" y1="6811" x2="94677" y2="39112"/>
                        <a14:foregroundMark x1="95274" y1="73375" x2="95274" y2="76471"/>
                        <a14:backgroundMark x1="2390" y1="6295" x2="1304" y2="8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194" y="2058248"/>
            <a:ext cx="8641612" cy="45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EDEDDF-445D-4AFD-99FB-58D719C2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Searchlight sampling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5681CF6-F19E-4C50-BFF8-00028D7B0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602" l="1630" r="95709">
                        <a14:foregroundMark x1="13525" y1="5676" x2="1521" y2="21465"/>
                        <a14:foregroundMark x1="1521" y1="21465" x2="4671" y2="74923"/>
                        <a14:foregroundMark x1="4671" y1="74923" x2="37860" y2="84727"/>
                        <a14:foregroundMark x1="37860" y1="84727" x2="45519" y2="83179"/>
                        <a14:foregroundMark x1="45519" y1="83179" x2="51548" y2="84211"/>
                        <a14:foregroundMark x1="51548" y1="84211" x2="60185" y2="77915"/>
                        <a14:foregroundMark x1="60185" y1="77915" x2="65617" y2="66563"/>
                        <a14:foregroundMark x1="65617" y1="66563" x2="68278" y2="40970"/>
                        <a14:foregroundMark x1="68278" y1="40970" x2="57577" y2="16718"/>
                        <a14:foregroundMark x1="57577" y1="16718" x2="48941" y2="14654"/>
                        <a14:foregroundMark x1="48941" y1="14654" x2="34601" y2="30650"/>
                        <a14:foregroundMark x1="34601" y1="30650" x2="28680" y2="49536"/>
                        <a14:foregroundMark x1="28680" y1="49536" x2="28463" y2="60784"/>
                        <a14:foregroundMark x1="28463" y1="60784" x2="22542" y2="86068"/>
                        <a14:foregroundMark x1="22542" y1="86068" x2="17925" y2="94427"/>
                        <a14:foregroundMark x1="17925" y1="94427" x2="22325" y2="86584"/>
                        <a14:foregroundMark x1="22325" y1="86584" x2="27865" y2="90815"/>
                        <a14:foregroundMark x1="27865" y1="90815" x2="69202" y2="66976"/>
                        <a14:foregroundMark x1="69202" y1="66976" x2="84030" y2="43963"/>
                        <a14:foregroundMark x1="84030" y1="43963" x2="91472" y2="23426"/>
                        <a14:foregroundMark x1="91472" y1="23426" x2="81803" y2="21362"/>
                        <a14:foregroundMark x1="81803" y1="21362" x2="75828" y2="26522"/>
                        <a14:foregroundMark x1="75828" y1="26522" x2="73601" y2="37771"/>
                        <a14:foregroundMark x1="73601" y1="37771" x2="76263" y2="47988"/>
                        <a14:foregroundMark x1="76263" y1="47988" x2="63335" y2="37668"/>
                        <a14:foregroundMark x1="63335" y1="37668" x2="79848" y2="45408"/>
                        <a14:foregroundMark x1="79848" y1="45408" x2="88593" y2="41692"/>
                        <a14:foregroundMark x1="88593" y1="41692" x2="96306" y2="32095"/>
                        <a14:foregroundMark x1="96306" y1="32095" x2="96035" y2="20743"/>
                        <a14:foregroundMark x1="96035" y1="20743" x2="90494" y2="12693"/>
                        <a14:foregroundMark x1="90494" y1="12693" x2="95763" y2="25800"/>
                        <a14:foregroundMark x1="95763" y1="25800" x2="96578" y2="78431"/>
                        <a14:foregroundMark x1="96578" y1="78431" x2="91798" y2="85346"/>
                        <a14:foregroundMark x1="91798" y1="85346" x2="88973" y2="73994"/>
                        <a14:foregroundMark x1="88973" y1="73994" x2="89191" y2="17131"/>
                        <a14:foregroundMark x1="47148" y1="6398" x2="39707" y2="10630"/>
                        <a14:foregroundMark x1="39707" y1="10630" x2="30147" y2="10630"/>
                        <a14:foregroundMark x1="30147" y1="10630" x2="23194" y2="16718"/>
                        <a14:foregroundMark x1="23194" y1="16718" x2="28789" y2="27348"/>
                        <a14:foregroundMark x1="28789" y1="27348" x2="49647" y2="18576"/>
                        <a14:foregroundMark x1="49647" y1="18576" x2="50462" y2="17853"/>
                        <a14:foregroundMark x1="19229" y1="6398" x2="13905" y2="11042"/>
                        <a14:foregroundMark x1="13905" y1="11042" x2="9288" y2="18679"/>
                        <a14:foregroundMark x1="9288" y1="18679" x2="3205" y2="43034"/>
                        <a14:foregroundMark x1="3205" y1="43034" x2="1955" y2="59649"/>
                        <a14:foregroundMark x1="1955" y1="59649" x2="4671" y2="71207"/>
                        <a14:foregroundMark x1="4671" y1="71207" x2="10864" y2="80495"/>
                        <a14:foregroundMark x1="10864" y1="80495" x2="17490" y2="85449"/>
                        <a14:foregroundMark x1="17490" y1="85449" x2="26127" y2="85346"/>
                        <a14:foregroundMark x1="26127" y1="85346" x2="29332" y2="96904"/>
                        <a14:foregroundMark x1="29332" y1="96904" x2="58990" y2="91641"/>
                        <a14:foregroundMark x1="58990" y1="91641" x2="68604" y2="91641"/>
                        <a14:foregroundMark x1="68604" y1="91641" x2="94134" y2="89990"/>
                        <a14:foregroundMark x1="94134" y1="89990" x2="99620" y2="80908"/>
                        <a14:foregroundMark x1="99620" y1="80908" x2="97990" y2="14138"/>
                        <a14:foregroundMark x1="97990" y1="14138" x2="54481" y2="9598"/>
                        <a14:foregroundMark x1="54481" y1="9598" x2="31070" y2="103"/>
                        <a14:foregroundMark x1="31070" y1="103" x2="22759" y2="0"/>
                        <a14:foregroundMark x1="22759" y1="0" x2="18631" y2="7224"/>
                        <a14:foregroundMark x1="7061" y1="19711" x2="4183" y2="29412"/>
                        <a14:foregroundMark x1="4183" y1="29412" x2="217" y2="65841"/>
                        <a14:foregroundMark x1="217" y1="65841" x2="4889" y2="75232"/>
                        <a14:foregroundMark x1="4889" y1="75232" x2="11570" y2="71207"/>
                        <a14:foregroundMark x1="11570" y1="71207" x2="15807" y2="58927"/>
                        <a14:foregroundMark x1="15807" y1="58927" x2="17545" y2="46749"/>
                        <a14:foregroundMark x1="17545" y1="46749" x2="15752" y2="35088"/>
                        <a14:foregroundMark x1="15752" y1="35088" x2="9940" y2="29721"/>
                        <a14:foregroundMark x1="9940" y1="29721" x2="9451" y2="29721"/>
                        <a14:foregroundMark x1="16513" y1="5573" x2="10429" y2="8875"/>
                        <a14:foregroundMark x1="10429" y1="8875" x2="2227" y2="27657"/>
                        <a14:foregroundMark x1="2227" y1="27657" x2="109" y2="52425"/>
                        <a14:foregroundMark x1="109" y1="52425" x2="652" y2="66357"/>
                        <a14:foregroundMark x1="652" y1="66357" x2="6844" y2="87307"/>
                        <a14:foregroundMark x1="6844" y1="87307" x2="13036" y2="94634"/>
                        <a14:foregroundMark x1="13036" y1="94634" x2="27051" y2="96904"/>
                        <a14:foregroundMark x1="27051" y1="96904" x2="41608" y2="93602"/>
                        <a14:foregroundMark x1="41608" y1="93602" x2="47420" y2="89474"/>
                        <a14:foregroundMark x1="47420" y1="89474" x2="59913" y2="69659"/>
                        <a14:foregroundMark x1="59913" y1="69659" x2="64802" y2="56656"/>
                        <a14:foregroundMark x1="64802" y1="56656" x2="71157" y2="50464"/>
                        <a14:foregroundMark x1="71157" y1="50464" x2="85551" y2="56450"/>
                        <a14:foregroundMark x1="85551" y1="56450" x2="86801" y2="45201"/>
                        <a14:foregroundMark x1="86801" y1="45201" x2="85932" y2="29618"/>
                        <a14:foregroundMark x1="85932" y1="29618" x2="81640" y2="20949"/>
                        <a14:foregroundMark x1="81640" y1="20949" x2="16404" y2="4644"/>
                        <a14:foregroundMark x1="8256" y1="30753" x2="3422" y2="42208"/>
                        <a14:foregroundMark x1="3422" y1="42208" x2="5432" y2="54076"/>
                        <a14:foregroundMark x1="5432" y1="54076" x2="12004" y2="49226"/>
                        <a14:foregroundMark x1="12004" y1="49226" x2="8365" y2="41899"/>
                        <a14:foregroundMark x1="5215" y1="46646" x2="6029" y2="48710"/>
                        <a14:foregroundMark x1="1630" y1="55831" x2="2662" y2="47678"/>
                        <a14:foregroundMark x1="11624" y1="18473" x2="19229" y2="10733"/>
                        <a14:foregroundMark x1="45356" y1="52425" x2="51983" y2="54902"/>
                        <a14:foregroundMark x1="51983" y1="54902" x2="56708" y2="43653"/>
                        <a14:foregroundMark x1="56708" y1="43653" x2="57632" y2="31476"/>
                        <a14:foregroundMark x1="57632" y1="31476" x2="52091" y2="20433"/>
                        <a14:foregroundMark x1="16839" y1="70588" x2="36122" y2="68524"/>
                        <a14:foregroundMark x1="36122" y1="68524" x2="43129" y2="68731"/>
                        <a14:foregroundMark x1="47311" y1="61610" x2="48669" y2="57482"/>
                        <a14:foregroundMark x1="77349" y1="38700" x2="81369" y2="38700"/>
                        <a14:foregroundMark x1="89571" y1="6502" x2="95709" y2="6811"/>
                        <a14:foregroundMark x1="95709" y1="6811" x2="94677" y2="39112"/>
                        <a14:foregroundMark x1="95274" y1="73375" x2="95274" y2="76471"/>
                        <a14:backgroundMark x1="2390" y1="6295" x2="1304" y2="8566"/>
                      </a14:backgroundRemoval>
                    </a14:imgEffect>
                  </a14:imgLayer>
                </a14:imgProps>
              </a:ext>
            </a:extLst>
          </a:blip>
          <a:srcRect l="86594" t="12983" r="7625" b="21736"/>
          <a:stretch/>
        </p:blipFill>
        <p:spPr>
          <a:xfrm>
            <a:off x="994834" y="2730500"/>
            <a:ext cx="499534" cy="29757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1E6DDC3-C191-4958-ADFF-55C61D6C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20" y="2730500"/>
            <a:ext cx="407894" cy="3276600"/>
          </a:xfrm>
          <a:prstGeom prst="rect">
            <a:avLst/>
          </a:prstGeom>
        </p:spPr>
      </p:pic>
      <p:sp>
        <p:nvSpPr>
          <p:cNvPr id="5" name="箭头: 左右 4">
            <a:extLst>
              <a:ext uri="{FF2B5EF4-FFF2-40B4-BE49-F238E27FC236}">
                <a16:creationId xmlns:a16="http://schemas.microsoft.com/office/drawing/2014/main" id="{68C1450B-6EA3-4962-9AC8-5A9B76EFCA98}"/>
              </a:ext>
            </a:extLst>
          </p:cNvPr>
          <p:cNvSpPr/>
          <p:nvPr/>
        </p:nvSpPr>
        <p:spPr>
          <a:xfrm>
            <a:off x="2561978" y="3860800"/>
            <a:ext cx="4119033" cy="51223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information-button_3765">
            <a:extLst>
              <a:ext uri="{FF2B5EF4-FFF2-40B4-BE49-F238E27FC236}">
                <a16:creationId xmlns:a16="http://schemas.microsoft.com/office/drawing/2014/main" id="{AFA2E8D5-1ABF-40ED-A700-211A8D157264}"/>
              </a:ext>
            </a:extLst>
          </p:cNvPr>
          <p:cNvSpPr>
            <a:spLocks noChangeAspect="1"/>
          </p:cNvSpPr>
          <p:nvPr/>
        </p:nvSpPr>
        <p:spPr bwMode="auto">
          <a:xfrm>
            <a:off x="4267158" y="3126214"/>
            <a:ext cx="609685" cy="605572"/>
          </a:xfrm>
          <a:custGeom>
            <a:avLst/>
            <a:gdLst>
              <a:gd name="T0" fmla="*/ 94 w 189"/>
              <a:gd name="T1" fmla="*/ 0 h 189"/>
              <a:gd name="T2" fmla="*/ 0 w 189"/>
              <a:gd name="T3" fmla="*/ 94 h 189"/>
              <a:gd name="T4" fmla="*/ 94 w 189"/>
              <a:gd name="T5" fmla="*/ 189 h 189"/>
              <a:gd name="T6" fmla="*/ 189 w 189"/>
              <a:gd name="T7" fmla="*/ 94 h 189"/>
              <a:gd name="T8" fmla="*/ 94 w 189"/>
              <a:gd name="T9" fmla="*/ 0 h 189"/>
              <a:gd name="T10" fmla="*/ 93 w 189"/>
              <a:gd name="T11" fmla="*/ 153 h 189"/>
              <a:gd name="T12" fmla="*/ 78 w 189"/>
              <a:gd name="T13" fmla="*/ 138 h 189"/>
              <a:gd name="T14" fmla="*/ 93 w 189"/>
              <a:gd name="T15" fmla="*/ 123 h 189"/>
              <a:gd name="T16" fmla="*/ 108 w 189"/>
              <a:gd name="T17" fmla="*/ 138 h 189"/>
              <a:gd name="T18" fmla="*/ 93 w 189"/>
              <a:gd name="T19" fmla="*/ 153 h 189"/>
              <a:gd name="T20" fmla="*/ 113 w 189"/>
              <a:gd name="T21" fmla="*/ 90 h 189"/>
              <a:gd name="T22" fmla="*/ 105 w 189"/>
              <a:gd name="T23" fmla="*/ 111 h 189"/>
              <a:gd name="T24" fmla="*/ 105 w 189"/>
              <a:gd name="T25" fmla="*/ 115 h 189"/>
              <a:gd name="T26" fmla="*/ 82 w 189"/>
              <a:gd name="T27" fmla="*/ 115 h 189"/>
              <a:gd name="T28" fmla="*/ 82 w 189"/>
              <a:gd name="T29" fmla="*/ 110 h 189"/>
              <a:gd name="T30" fmla="*/ 92 w 189"/>
              <a:gd name="T31" fmla="*/ 83 h 189"/>
              <a:gd name="T32" fmla="*/ 102 w 189"/>
              <a:gd name="T33" fmla="*/ 66 h 189"/>
              <a:gd name="T34" fmla="*/ 89 w 189"/>
              <a:gd name="T35" fmla="*/ 55 h 189"/>
              <a:gd name="T36" fmla="*/ 73 w 189"/>
              <a:gd name="T37" fmla="*/ 61 h 189"/>
              <a:gd name="T38" fmla="*/ 67 w 189"/>
              <a:gd name="T39" fmla="*/ 42 h 189"/>
              <a:gd name="T40" fmla="*/ 95 w 189"/>
              <a:gd name="T41" fmla="*/ 35 h 189"/>
              <a:gd name="T42" fmla="*/ 128 w 189"/>
              <a:gd name="T43" fmla="*/ 62 h 189"/>
              <a:gd name="T44" fmla="*/ 113 w 189"/>
              <a:gd name="T45" fmla="*/ 9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189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9"/>
                  <a:pt x="94" y="189"/>
                </a:cubicBezTo>
                <a:cubicBezTo>
                  <a:pt x="146" y="189"/>
                  <a:pt x="189" y="146"/>
                  <a:pt x="189" y="94"/>
                </a:cubicBezTo>
                <a:cubicBezTo>
                  <a:pt x="189" y="42"/>
                  <a:pt x="146" y="0"/>
                  <a:pt x="94" y="0"/>
                </a:cubicBezTo>
                <a:close/>
                <a:moveTo>
                  <a:pt x="93" y="153"/>
                </a:moveTo>
                <a:cubicBezTo>
                  <a:pt x="84" y="153"/>
                  <a:pt x="78" y="147"/>
                  <a:pt x="78" y="138"/>
                </a:cubicBezTo>
                <a:cubicBezTo>
                  <a:pt x="78" y="129"/>
                  <a:pt x="84" y="123"/>
                  <a:pt x="93" y="123"/>
                </a:cubicBezTo>
                <a:cubicBezTo>
                  <a:pt x="102" y="123"/>
                  <a:pt x="108" y="129"/>
                  <a:pt x="108" y="138"/>
                </a:cubicBezTo>
                <a:cubicBezTo>
                  <a:pt x="108" y="147"/>
                  <a:pt x="102" y="153"/>
                  <a:pt x="93" y="153"/>
                </a:cubicBezTo>
                <a:close/>
                <a:moveTo>
                  <a:pt x="113" y="90"/>
                </a:moveTo>
                <a:cubicBezTo>
                  <a:pt x="107" y="97"/>
                  <a:pt x="105" y="104"/>
                  <a:pt x="105" y="111"/>
                </a:cubicBezTo>
                <a:lnTo>
                  <a:pt x="105" y="115"/>
                </a:lnTo>
                <a:lnTo>
                  <a:pt x="82" y="115"/>
                </a:lnTo>
                <a:lnTo>
                  <a:pt x="82" y="110"/>
                </a:lnTo>
                <a:cubicBezTo>
                  <a:pt x="81" y="101"/>
                  <a:pt x="84" y="93"/>
                  <a:pt x="92" y="83"/>
                </a:cubicBezTo>
                <a:cubicBezTo>
                  <a:pt x="97" y="77"/>
                  <a:pt x="102" y="71"/>
                  <a:pt x="102" y="66"/>
                </a:cubicBezTo>
                <a:cubicBezTo>
                  <a:pt x="102" y="60"/>
                  <a:pt x="98" y="56"/>
                  <a:pt x="89" y="55"/>
                </a:cubicBezTo>
                <a:cubicBezTo>
                  <a:pt x="84" y="55"/>
                  <a:pt x="77" y="58"/>
                  <a:pt x="73" y="61"/>
                </a:cubicBezTo>
                <a:lnTo>
                  <a:pt x="67" y="42"/>
                </a:lnTo>
                <a:cubicBezTo>
                  <a:pt x="73" y="38"/>
                  <a:pt x="83" y="35"/>
                  <a:pt x="95" y="35"/>
                </a:cubicBezTo>
                <a:cubicBezTo>
                  <a:pt x="118" y="35"/>
                  <a:pt x="128" y="47"/>
                  <a:pt x="128" y="62"/>
                </a:cubicBezTo>
                <a:cubicBezTo>
                  <a:pt x="128" y="75"/>
                  <a:pt x="120" y="83"/>
                  <a:pt x="11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192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BF761-DF17-4C59-AE5D-FB05806D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Average absolute t value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3BFE55-7CC6-42EF-9AF0-F318F6344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Obtain a </a:t>
            </a:r>
            <a:r>
              <a:rPr lang="en-US" altLang="zh-CN" i="1" dirty="0"/>
              <a:t>t </a:t>
            </a:r>
            <a:r>
              <a:rPr lang="en-US" altLang="zh-CN" dirty="0"/>
              <a:t>value for each voxel</a:t>
            </a:r>
            <a:endParaRPr lang="en-US" altLang="zh-CN" i="1" dirty="0"/>
          </a:p>
          <a:p>
            <a:r>
              <a:rPr lang="en-US" altLang="zh-CN" dirty="0"/>
              <a:t>Average the absolute </a:t>
            </a:r>
            <a:r>
              <a:rPr lang="en-US" altLang="zh-CN" i="1" dirty="0"/>
              <a:t>t </a:t>
            </a:r>
            <a:r>
              <a:rPr lang="en-US" altLang="zh-CN" dirty="0"/>
              <a:t>values within the searchlight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9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7F983-85A2-418F-B2C1-FA39C78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03F9B-37E1-4DC6-A001-96980775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63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7F983-85A2-418F-B2C1-FA39C78B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trike="dblStrike" dirty="0"/>
              <a:t>Mahalanobis</a:t>
            </a:r>
            <a:r>
              <a:rPr lang="en-US" altLang="zh-CN" dirty="0"/>
              <a:t> distance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703F9B-37E1-4DC6-A001-96980775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26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4DE20E-5C41-4F24-BE4A-F90499C2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Searchlight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1FD07D-EABE-4D78-BFCA-D966E6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68" y="4555055"/>
            <a:ext cx="2537450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Information-based analysis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6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distance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68C88-C64B-4E58-B285-151F8F2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distance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C68C88-C64B-4E58-B285-151F8F2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BD4319-BE72-4556-B72A-5547F1BD6294}"/>
              </a:ext>
            </a:extLst>
          </p:cNvPr>
          <p:cNvCxnSpPr>
            <a:cxnSpLocks/>
          </p:cNvCxnSpPr>
          <p:nvPr/>
        </p:nvCxnSpPr>
        <p:spPr>
          <a:xfrm>
            <a:off x="1659467" y="5312833"/>
            <a:ext cx="265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2A739B-DAC2-4D64-91AC-CD3F1C817FD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50536"/>
            <a:ext cx="1" cy="3494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9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distance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BD4319-BE72-4556-B72A-5547F1BD6294}"/>
              </a:ext>
            </a:extLst>
          </p:cNvPr>
          <p:cNvCxnSpPr>
            <a:cxnSpLocks/>
          </p:cNvCxnSpPr>
          <p:nvPr/>
        </p:nvCxnSpPr>
        <p:spPr>
          <a:xfrm>
            <a:off x="1659467" y="5312833"/>
            <a:ext cx="265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2A739B-DAC2-4D64-91AC-CD3F1C817FD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50536"/>
            <a:ext cx="1" cy="3494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5FFC27A-FDFB-4A1E-B75D-A07F9D663DAF}"/>
              </a:ext>
            </a:extLst>
          </p:cNvPr>
          <p:cNvCxnSpPr>
            <a:cxnSpLocks/>
          </p:cNvCxnSpPr>
          <p:nvPr/>
        </p:nvCxnSpPr>
        <p:spPr>
          <a:xfrm>
            <a:off x="2051050" y="5312833"/>
            <a:ext cx="129116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5C8A6BB-0A7B-4A11-92EF-9C7D7B831181}"/>
              </a:ext>
            </a:extLst>
          </p:cNvPr>
          <p:cNvCxnSpPr>
            <a:cxnSpLocks/>
          </p:cNvCxnSpPr>
          <p:nvPr/>
        </p:nvCxnSpPr>
        <p:spPr>
          <a:xfrm flipV="1">
            <a:off x="2047875" y="3009900"/>
            <a:ext cx="0" cy="23399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30412F-686A-43EF-BE0E-37B64C2DD2C7}"/>
              </a:ext>
            </a:extLst>
          </p:cNvPr>
          <p:cNvCxnSpPr>
            <a:cxnSpLocks/>
          </p:cNvCxnSpPr>
          <p:nvPr/>
        </p:nvCxnSpPr>
        <p:spPr>
          <a:xfrm>
            <a:off x="3342217" y="3102504"/>
            <a:ext cx="10386" cy="221032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9DF8C7-4623-4D3E-ADE7-179C5E9C8F8E}"/>
              </a:ext>
            </a:extLst>
          </p:cNvPr>
          <p:cNvCxnSpPr>
            <a:cxnSpLocks/>
          </p:cNvCxnSpPr>
          <p:nvPr/>
        </p:nvCxnSpPr>
        <p:spPr>
          <a:xfrm>
            <a:off x="2047875" y="3060698"/>
            <a:ext cx="1294342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9725FA-F3DF-4E6D-8334-75FDFB81E99C}"/>
              </a:ext>
            </a:extLst>
          </p:cNvPr>
          <p:cNvSpPr txBox="1"/>
          <p:nvPr/>
        </p:nvSpPr>
        <p:spPr>
          <a:xfrm>
            <a:off x="2561458" y="5457826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a</a:t>
            </a:r>
            <a:endParaRPr lang="zh-CN" altLang="en-US" sz="3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9759FC-7FCC-462B-8EC4-2980DB296281}"/>
              </a:ext>
            </a:extLst>
          </p:cNvPr>
          <p:cNvSpPr txBox="1"/>
          <p:nvPr/>
        </p:nvSpPr>
        <p:spPr>
          <a:xfrm>
            <a:off x="1502198" y="3838336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b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E57AB8-3631-479B-9170-04C0CE167364}"/>
              </a:ext>
            </a:extLst>
          </p:cNvPr>
          <p:cNvSpPr txBox="1"/>
          <p:nvPr/>
        </p:nvSpPr>
        <p:spPr>
          <a:xfrm>
            <a:off x="5486400" y="3407449"/>
            <a:ext cx="152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dirty="0"/>
              <a:t>[a, b]’</a:t>
            </a:r>
            <a:endParaRPr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948231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distance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BD4319-BE72-4556-B72A-5547F1BD6294}"/>
              </a:ext>
            </a:extLst>
          </p:cNvPr>
          <p:cNvCxnSpPr>
            <a:cxnSpLocks/>
          </p:cNvCxnSpPr>
          <p:nvPr/>
        </p:nvCxnSpPr>
        <p:spPr>
          <a:xfrm>
            <a:off x="1659467" y="5312833"/>
            <a:ext cx="265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2A739B-DAC2-4D64-91AC-CD3F1C817FD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50536"/>
            <a:ext cx="1" cy="3494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5FFC27A-FDFB-4A1E-B75D-A07F9D663DAF}"/>
              </a:ext>
            </a:extLst>
          </p:cNvPr>
          <p:cNvCxnSpPr>
            <a:cxnSpLocks/>
          </p:cNvCxnSpPr>
          <p:nvPr/>
        </p:nvCxnSpPr>
        <p:spPr>
          <a:xfrm>
            <a:off x="2051050" y="5312833"/>
            <a:ext cx="129116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5C8A6BB-0A7B-4A11-92EF-9C7D7B831181}"/>
              </a:ext>
            </a:extLst>
          </p:cNvPr>
          <p:cNvCxnSpPr>
            <a:cxnSpLocks/>
          </p:cNvCxnSpPr>
          <p:nvPr/>
        </p:nvCxnSpPr>
        <p:spPr>
          <a:xfrm flipV="1">
            <a:off x="2047875" y="3009900"/>
            <a:ext cx="0" cy="23399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30412F-686A-43EF-BE0E-37B64C2DD2C7}"/>
              </a:ext>
            </a:extLst>
          </p:cNvPr>
          <p:cNvCxnSpPr>
            <a:cxnSpLocks/>
          </p:cNvCxnSpPr>
          <p:nvPr/>
        </p:nvCxnSpPr>
        <p:spPr>
          <a:xfrm>
            <a:off x="3342217" y="3102504"/>
            <a:ext cx="10386" cy="221032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9DF8C7-4623-4D3E-ADE7-179C5E9C8F8E}"/>
              </a:ext>
            </a:extLst>
          </p:cNvPr>
          <p:cNvCxnSpPr>
            <a:cxnSpLocks/>
          </p:cNvCxnSpPr>
          <p:nvPr/>
        </p:nvCxnSpPr>
        <p:spPr>
          <a:xfrm>
            <a:off x="2047875" y="3060698"/>
            <a:ext cx="1294342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9725FA-F3DF-4E6D-8334-75FDFB81E99C}"/>
              </a:ext>
            </a:extLst>
          </p:cNvPr>
          <p:cNvSpPr txBox="1"/>
          <p:nvPr/>
        </p:nvSpPr>
        <p:spPr>
          <a:xfrm>
            <a:off x="2561458" y="5457826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a</a:t>
            </a:r>
            <a:endParaRPr lang="zh-CN" altLang="en-US" sz="3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9759FC-7FCC-462B-8EC4-2980DB296281}"/>
              </a:ext>
            </a:extLst>
          </p:cNvPr>
          <p:cNvSpPr txBox="1"/>
          <p:nvPr/>
        </p:nvSpPr>
        <p:spPr>
          <a:xfrm>
            <a:off x="1502198" y="3838336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b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E15CFE7-F783-44C9-A885-B83E2F14EEA9}"/>
              </a:ext>
            </a:extLst>
          </p:cNvPr>
          <p:cNvSpPr/>
          <p:nvPr/>
        </p:nvSpPr>
        <p:spPr>
          <a:xfrm>
            <a:off x="3996267" y="3657601"/>
            <a:ext cx="156633" cy="148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5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 distance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BD4319-BE72-4556-B72A-5547F1BD6294}"/>
              </a:ext>
            </a:extLst>
          </p:cNvPr>
          <p:cNvCxnSpPr>
            <a:cxnSpLocks/>
          </p:cNvCxnSpPr>
          <p:nvPr/>
        </p:nvCxnSpPr>
        <p:spPr>
          <a:xfrm>
            <a:off x="1659467" y="5312833"/>
            <a:ext cx="265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2A739B-DAC2-4D64-91AC-CD3F1C817FD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50536"/>
            <a:ext cx="1" cy="3494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5FFC27A-FDFB-4A1E-B75D-A07F9D663DAF}"/>
              </a:ext>
            </a:extLst>
          </p:cNvPr>
          <p:cNvCxnSpPr>
            <a:cxnSpLocks/>
          </p:cNvCxnSpPr>
          <p:nvPr/>
        </p:nvCxnSpPr>
        <p:spPr>
          <a:xfrm>
            <a:off x="2051050" y="5312833"/>
            <a:ext cx="129116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5C8A6BB-0A7B-4A11-92EF-9C7D7B831181}"/>
              </a:ext>
            </a:extLst>
          </p:cNvPr>
          <p:cNvCxnSpPr>
            <a:cxnSpLocks/>
          </p:cNvCxnSpPr>
          <p:nvPr/>
        </p:nvCxnSpPr>
        <p:spPr>
          <a:xfrm flipV="1">
            <a:off x="2047875" y="3009900"/>
            <a:ext cx="0" cy="23399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30412F-686A-43EF-BE0E-37B64C2DD2C7}"/>
              </a:ext>
            </a:extLst>
          </p:cNvPr>
          <p:cNvCxnSpPr>
            <a:cxnSpLocks/>
          </p:cNvCxnSpPr>
          <p:nvPr/>
        </p:nvCxnSpPr>
        <p:spPr>
          <a:xfrm>
            <a:off x="3342217" y="3102504"/>
            <a:ext cx="10386" cy="221032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9DF8C7-4623-4D3E-ADE7-179C5E9C8F8E}"/>
              </a:ext>
            </a:extLst>
          </p:cNvPr>
          <p:cNvCxnSpPr>
            <a:cxnSpLocks/>
          </p:cNvCxnSpPr>
          <p:nvPr/>
        </p:nvCxnSpPr>
        <p:spPr>
          <a:xfrm>
            <a:off x="2047875" y="3060698"/>
            <a:ext cx="1294342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9725FA-F3DF-4E6D-8334-75FDFB81E99C}"/>
              </a:ext>
            </a:extLst>
          </p:cNvPr>
          <p:cNvSpPr txBox="1"/>
          <p:nvPr/>
        </p:nvSpPr>
        <p:spPr>
          <a:xfrm>
            <a:off x="2561458" y="5457826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a</a:t>
            </a:r>
            <a:endParaRPr lang="zh-CN" altLang="en-US" sz="3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9759FC-7FCC-462B-8EC4-2980DB296281}"/>
              </a:ext>
            </a:extLst>
          </p:cNvPr>
          <p:cNvSpPr txBox="1"/>
          <p:nvPr/>
        </p:nvSpPr>
        <p:spPr>
          <a:xfrm>
            <a:off x="1502198" y="3838336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b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E15CFE7-F783-44C9-A885-B83E2F14EEA9}"/>
              </a:ext>
            </a:extLst>
          </p:cNvPr>
          <p:cNvSpPr/>
          <p:nvPr/>
        </p:nvSpPr>
        <p:spPr>
          <a:xfrm>
            <a:off x="3996267" y="3657601"/>
            <a:ext cx="156633" cy="148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18E2B7-1784-4E48-9FCD-949FB2B8419C}"/>
              </a:ext>
            </a:extLst>
          </p:cNvPr>
          <p:cNvCxnSpPr>
            <a:stCxn id="4" idx="5"/>
            <a:endCxn id="13" idx="1"/>
          </p:cNvCxnSpPr>
          <p:nvPr/>
        </p:nvCxnSpPr>
        <p:spPr>
          <a:xfrm>
            <a:off x="3397595" y="3136368"/>
            <a:ext cx="621610" cy="54293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D09A9-4FD9-4CB8-80C6-4AE34CE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F8771DA-41A0-4354-BE9D-DCF0206DA96B}"/>
              </a:ext>
            </a:extLst>
          </p:cNvPr>
          <p:cNvSpPr/>
          <p:nvPr/>
        </p:nvSpPr>
        <p:spPr>
          <a:xfrm>
            <a:off x="3263900" y="3009900"/>
            <a:ext cx="156633" cy="1481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7BD4319-BE72-4556-B72A-5547F1BD6294}"/>
              </a:ext>
            </a:extLst>
          </p:cNvPr>
          <p:cNvCxnSpPr>
            <a:cxnSpLocks/>
          </p:cNvCxnSpPr>
          <p:nvPr/>
        </p:nvCxnSpPr>
        <p:spPr>
          <a:xfrm>
            <a:off x="1659467" y="5312833"/>
            <a:ext cx="26585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B2A739B-DAC2-4D64-91AC-CD3F1C817FDF}"/>
              </a:ext>
            </a:extLst>
          </p:cNvPr>
          <p:cNvCxnSpPr>
            <a:cxnSpLocks/>
          </p:cNvCxnSpPr>
          <p:nvPr/>
        </p:nvCxnSpPr>
        <p:spPr>
          <a:xfrm flipH="1" flipV="1">
            <a:off x="2051050" y="2150536"/>
            <a:ext cx="1" cy="349461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5FFC27A-FDFB-4A1E-B75D-A07F9D663DAF}"/>
              </a:ext>
            </a:extLst>
          </p:cNvPr>
          <p:cNvCxnSpPr>
            <a:cxnSpLocks/>
          </p:cNvCxnSpPr>
          <p:nvPr/>
        </p:nvCxnSpPr>
        <p:spPr>
          <a:xfrm>
            <a:off x="2051050" y="5312833"/>
            <a:ext cx="129116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5C8A6BB-0A7B-4A11-92EF-9C7D7B831181}"/>
              </a:ext>
            </a:extLst>
          </p:cNvPr>
          <p:cNvCxnSpPr>
            <a:cxnSpLocks/>
          </p:cNvCxnSpPr>
          <p:nvPr/>
        </p:nvCxnSpPr>
        <p:spPr>
          <a:xfrm flipV="1">
            <a:off x="2047875" y="3009900"/>
            <a:ext cx="0" cy="23399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830412F-686A-43EF-BE0E-37B64C2DD2C7}"/>
              </a:ext>
            </a:extLst>
          </p:cNvPr>
          <p:cNvCxnSpPr>
            <a:cxnSpLocks/>
          </p:cNvCxnSpPr>
          <p:nvPr/>
        </p:nvCxnSpPr>
        <p:spPr>
          <a:xfrm>
            <a:off x="3342217" y="3102504"/>
            <a:ext cx="10386" cy="221032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19DF8C7-4623-4D3E-ADE7-179C5E9C8F8E}"/>
              </a:ext>
            </a:extLst>
          </p:cNvPr>
          <p:cNvCxnSpPr>
            <a:cxnSpLocks/>
          </p:cNvCxnSpPr>
          <p:nvPr/>
        </p:nvCxnSpPr>
        <p:spPr>
          <a:xfrm>
            <a:off x="2047875" y="3060698"/>
            <a:ext cx="1294342" cy="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89725FA-F3DF-4E6D-8334-75FDFB81E99C}"/>
              </a:ext>
            </a:extLst>
          </p:cNvPr>
          <p:cNvSpPr txBox="1"/>
          <p:nvPr/>
        </p:nvSpPr>
        <p:spPr>
          <a:xfrm>
            <a:off x="2561458" y="5457826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a</a:t>
            </a:r>
            <a:endParaRPr lang="zh-CN" altLang="en-US" sz="3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9759FC-7FCC-462B-8EC4-2980DB296281}"/>
              </a:ext>
            </a:extLst>
          </p:cNvPr>
          <p:cNvSpPr txBox="1"/>
          <p:nvPr/>
        </p:nvSpPr>
        <p:spPr>
          <a:xfrm>
            <a:off x="1502198" y="3838336"/>
            <a:ext cx="3866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/>
              <a:t>b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E15CFE7-F783-44C9-A885-B83E2F14EEA9}"/>
              </a:ext>
            </a:extLst>
          </p:cNvPr>
          <p:cNvSpPr/>
          <p:nvPr/>
        </p:nvSpPr>
        <p:spPr>
          <a:xfrm>
            <a:off x="3996267" y="3657601"/>
            <a:ext cx="156633" cy="148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118E2B7-1784-4E48-9FCD-949FB2B8419C}"/>
              </a:ext>
            </a:extLst>
          </p:cNvPr>
          <p:cNvCxnSpPr>
            <a:stCxn id="4" idx="5"/>
            <a:endCxn id="13" idx="1"/>
          </p:cNvCxnSpPr>
          <p:nvPr/>
        </p:nvCxnSpPr>
        <p:spPr>
          <a:xfrm>
            <a:off x="3397595" y="3136368"/>
            <a:ext cx="621610" cy="54293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1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88268F-7FFE-42B1-BD49-D129E255E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79" y="1249052"/>
            <a:ext cx="7999229" cy="53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6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88268F-7FFE-42B1-BD49-D129E255E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1" b="18495"/>
          <a:stretch/>
        </p:blipFill>
        <p:spPr>
          <a:xfrm>
            <a:off x="1515533" y="1249052"/>
            <a:ext cx="6822475" cy="43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88268F-7FFE-42B1-BD49-D129E255E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1" b="18495"/>
          <a:stretch/>
        </p:blipFill>
        <p:spPr>
          <a:xfrm>
            <a:off x="1515533" y="1249052"/>
            <a:ext cx="6822475" cy="4364348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26A9B6A-61EB-4685-B838-75C4E347EA90}"/>
              </a:ext>
            </a:extLst>
          </p:cNvPr>
          <p:cNvCxnSpPr>
            <a:cxnSpLocks/>
          </p:cNvCxnSpPr>
          <p:nvPr/>
        </p:nvCxnSpPr>
        <p:spPr>
          <a:xfrm flipV="1">
            <a:off x="628650" y="2141246"/>
            <a:ext cx="7886700" cy="3325152"/>
          </a:xfrm>
          <a:prstGeom prst="line">
            <a:avLst/>
          </a:prstGeom>
          <a:ln w="76200">
            <a:solidFill>
              <a:schemeClr val="accent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3220E1F-B801-4591-A918-886A2533DA62}"/>
              </a:ext>
            </a:extLst>
          </p:cNvPr>
          <p:cNvCxnSpPr>
            <a:cxnSpLocks/>
          </p:cNvCxnSpPr>
          <p:nvPr/>
        </p:nvCxnSpPr>
        <p:spPr>
          <a:xfrm>
            <a:off x="3730049" y="1646767"/>
            <a:ext cx="1896929" cy="4499193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9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8B4A584-9A83-44A0-B664-B26469E58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4" b="94961" l="2397" r="97144">
                        <a14:foregroundMark x1="21112" y1="15117" x2="14023" y2="21199"/>
                        <a14:foregroundMark x1="14023" y1="21199" x2="4437" y2="39618"/>
                        <a14:foregroundMark x1="4437" y1="39618" x2="1479" y2="53171"/>
                        <a14:foregroundMark x1="1479" y1="53171" x2="3519" y2="86012"/>
                        <a14:foregroundMark x1="3519" y1="86012" x2="12647" y2="90096"/>
                        <a14:foregroundMark x1="12647" y1="90096" x2="91280" y2="73241"/>
                        <a14:foregroundMark x1="91280" y1="73241" x2="92351" y2="55778"/>
                        <a14:foregroundMark x1="92351" y1="55778" x2="85518" y2="23545"/>
                        <a14:foregroundMark x1="85518" y1="23545" x2="80469" y2="15204"/>
                        <a14:foregroundMark x1="80469" y1="15204" x2="39827" y2="5560"/>
                        <a14:foregroundMark x1="39827" y1="5560" x2="25140" y2="9644"/>
                        <a14:foregroundMark x1="25140" y1="9644" x2="20704" y2="13467"/>
                        <a14:foregroundMark x1="24375" y1="44309" x2="32024" y2="57341"/>
                        <a14:foregroundMark x1="32024" y1="57341" x2="43447" y2="63510"/>
                        <a14:foregroundMark x1="43447" y1="63510" x2="53799" y2="63076"/>
                        <a14:foregroundMark x1="53799" y1="63076" x2="60326" y2="59513"/>
                        <a14:foregroundMark x1="60326" y1="59513" x2="61754" y2="49175"/>
                        <a14:foregroundMark x1="61754" y1="49175" x2="60377" y2="34057"/>
                        <a14:foregroundMark x1="60377" y1="34057" x2="56859" y2="26238"/>
                        <a14:foregroundMark x1="56859" y1="26238" x2="51096" y2="25282"/>
                        <a14:foregroundMark x1="51096" y1="25282" x2="41662" y2="30756"/>
                        <a14:foregroundMark x1="41662" y1="30756" x2="39317" y2="39791"/>
                        <a14:foregroundMark x1="39317" y1="39791" x2="41968" y2="50304"/>
                        <a14:foregroundMark x1="41968" y1="50304" x2="47731" y2="50130"/>
                        <a14:foregroundMark x1="47731" y1="50130" x2="48190" y2="49175"/>
                        <a14:foregroundMark x1="41662" y1="67159" x2="32993" y2="63162"/>
                        <a14:foregroundMark x1="32993" y1="63162" x2="30087" y2="49609"/>
                        <a14:foregroundMark x1="30087" y1="49609" x2="38042" y2="37272"/>
                        <a14:foregroundMark x1="38042" y1="37272" x2="46711" y2="30148"/>
                        <a14:foregroundMark x1="46711" y1="30148" x2="55584" y2="35708"/>
                        <a14:foregroundMark x1="55584" y1="35708" x2="54819" y2="52824"/>
                        <a14:foregroundMark x1="54819" y1="52824" x2="40337" y2="73849"/>
                        <a14:foregroundMark x1="40337" y1="73849" x2="28251" y2="82189"/>
                        <a14:foregroundMark x1="28251" y1="82189" x2="21010" y2="74370"/>
                        <a14:foregroundMark x1="21010" y1="74370" x2="21265" y2="54735"/>
                        <a14:foregroundMark x1="21265" y1="54735" x2="34625" y2="29887"/>
                        <a14:foregroundMark x1="34625" y1="29887" x2="57012" y2="8514"/>
                        <a14:foregroundMark x1="57012" y1="8514" x2="63896" y2="11208"/>
                        <a14:foregroundMark x1="63896" y1="11208" x2="68842" y2="29626"/>
                        <a14:foregroundMark x1="68842" y1="29626" x2="70525" y2="52650"/>
                        <a14:foregroundMark x1="70525" y1="52650" x2="59510" y2="73588"/>
                        <a14:foregroundMark x1="59510" y1="73588" x2="40439" y2="87489"/>
                        <a14:foregroundMark x1="40439" y1="87489" x2="31413" y2="81929"/>
                        <a14:foregroundMark x1="31413" y1="81929" x2="28200" y2="71851"/>
                        <a14:foregroundMark x1="28200" y1="71851" x2="28200" y2="60035"/>
                        <a14:foregroundMark x1="28200" y1="60035" x2="38705" y2="45091"/>
                        <a14:foregroundMark x1="38705" y1="45091" x2="52728" y2="37011"/>
                        <a14:foregroundMark x1="52728" y1="37011" x2="66242" y2="40400"/>
                        <a14:foregroundMark x1="66242" y1="40400" x2="71596" y2="46308"/>
                        <a14:foregroundMark x1="71596" y1="46308" x2="69607" y2="60122"/>
                        <a14:foregroundMark x1="69607" y1="60122" x2="57165" y2="78975"/>
                        <a14:foregroundMark x1="57165" y1="78975" x2="42631" y2="85230"/>
                        <a14:foregroundMark x1="42631" y1="85230" x2="31973" y2="75152"/>
                        <a14:foregroundMark x1="31973" y1="75152" x2="36971" y2="47003"/>
                        <a14:foregroundMark x1="36971" y1="47003" x2="64100" y2="2520"/>
                        <a14:foregroundMark x1="64100" y1="2520" x2="91127" y2="12511"/>
                        <a14:foregroundMark x1="91127" y1="12511" x2="89291" y2="39357"/>
                        <a14:foregroundMark x1="89291" y1="39357" x2="82764" y2="56299"/>
                        <a14:foregroundMark x1="82764" y1="56299" x2="70576" y2="62902"/>
                        <a14:foregroundMark x1="70576" y1="62902" x2="55839" y2="59687"/>
                        <a14:foregroundMark x1="55839" y1="59687" x2="55992" y2="44309"/>
                        <a14:foregroundMark x1="55992" y1="44309" x2="60887" y2="37533"/>
                        <a14:foregroundMark x1="60887" y1="37533" x2="65018" y2="35274"/>
                        <a14:foregroundMark x1="2397" y1="84535" x2="4386" y2="78454"/>
                        <a14:foregroundMark x1="14074" y1="61946" x2="22081" y2="30148"/>
                        <a14:foregroundMark x1="22081" y1="30148" x2="27180" y2="21025"/>
                        <a14:foregroundMark x1="27180" y1="21025" x2="27486" y2="21112"/>
                        <a14:foregroundMark x1="51861" y1="4952" x2="81438" y2="5213"/>
                        <a14:foregroundMark x1="81438" y1="5213" x2="88424" y2="8254"/>
                        <a14:foregroundMark x1="88424" y1="8254" x2="93779" y2="14596"/>
                        <a14:foregroundMark x1="93779" y1="14596" x2="96277" y2="24327"/>
                        <a14:foregroundMark x1="96277" y1="24327" x2="91688" y2="82016"/>
                        <a14:foregroundMark x1="91688" y1="82016" x2="79092" y2="92702"/>
                        <a14:foregroundMark x1="79092" y1="92702" x2="54768" y2="94526"/>
                        <a14:foregroundMark x1="55176" y1="94961" x2="60887" y2="85665"/>
                        <a14:foregroundMark x1="50892" y1="48566" x2="51963" y2="47785"/>
                        <a14:foregroundMark x1="58797" y1="44831" x2="57420" y2="48653"/>
                        <a14:foregroundMark x1="58695" y1="45439" x2="52830" y2="51434"/>
                        <a14:foregroundMark x1="52830" y1="51434" x2="47425" y2="45004"/>
                        <a14:foregroundMark x1="47425" y1="45004" x2="50331" y2="47350"/>
                        <a14:foregroundMark x1="52626" y1="50999" x2="49261" y2="45526"/>
                        <a14:foregroundMark x1="16471" y1="41703" x2="11831" y2="58036"/>
                        <a14:foregroundMark x1="11831" y1="58036" x2="11423" y2="70200"/>
                        <a14:foregroundMark x1="11423" y1="70200" x2="15298" y2="78540"/>
                        <a14:foregroundMark x1="15298" y1="78540" x2="16369" y2="79235"/>
                        <a14:foregroundMark x1="74197" y1="23892" x2="81285" y2="42832"/>
                        <a14:foregroundMark x1="56859" y1="83666" x2="61907" y2="84970"/>
                        <a14:foregroundMark x1="91739" y1="16681" x2="97144" y2="20243"/>
                        <a14:foregroundMark x1="97144" y1="20243" x2="97144" y2="202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79417">
            <a:off x="503766" y="1601037"/>
            <a:ext cx="8358818" cy="49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5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2E4A7-442A-4023-BAE7-5DD6E928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E6FC9-5128-4BC6-B342-E9F2A488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94651" cy="486727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Standard fMRI analysis method based on that</a:t>
            </a:r>
          </a:p>
          <a:p>
            <a:pPr lvl="1"/>
            <a:r>
              <a:rPr lang="en-US" altLang="zh-CN" dirty="0"/>
              <a:t>A cluster active as a whole</a:t>
            </a:r>
          </a:p>
          <a:p>
            <a:pPr lvl="1"/>
            <a:r>
              <a:rPr lang="en-US" altLang="zh-CN" dirty="0"/>
              <a:t>Need to extract cluster and smooth graph</a:t>
            </a:r>
          </a:p>
          <a:p>
            <a:r>
              <a:rPr lang="en-US" altLang="zh-CN" dirty="0"/>
              <a:t>Smoothing will lose more information</a:t>
            </a:r>
          </a:p>
          <a:p>
            <a:r>
              <a:rPr lang="en-US" altLang="zh-CN" dirty="0"/>
              <a:t>Using information from unsmoothed activity pattern</a:t>
            </a:r>
          </a:p>
          <a:p>
            <a:pPr lvl="1"/>
            <a:r>
              <a:rPr lang="en-US" altLang="zh-CN" dirty="0"/>
              <a:t>Q: Patchy and inconsistence across subjects</a:t>
            </a:r>
          </a:p>
          <a:p>
            <a:pPr lvl="1"/>
            <a:r>
              <a:rPr lang="en-US" altLang="zh-CN" dirty="0"/>
              <a:t>A: Detect where activity pattern change</a:t>
            </a:r>
          </a:p>
          <a:p>
            <a:r>
              <a:rPr lang="en-US" altLang="zh-CN" dirty="0"/>
              <a:t>How to</a:t>
            </a:r>
          </a:p>
          <a:p>
            <a:pPr lvl="1"/>
            <a:r>
              <a:rPr lang="en-US" altLang="zh-CN" dirty="0"/>
              <a:t>Sampling by searchlight</a:t>
            </a:r>
          </a:p>
          <a:p>
            <a:pPr lvl="1"/>
            <a:r>
              <a:rPr lang="en-US" altLang="zh-CN" dirty="0"/>
              <a:t>Compare the difference</a:t>
            </a:r>
          </a:p>
          <a:p>
            <a:pPr lvl="2"/>
            <a:r>
              <a:rPr lang="en-US" altLang="zh-CN" dirty="0"/>
              <a:t>Univariate analysis</a:t>
            </a:r>
          </a:p>
          <a:p>
            <a:pPr lvl="2"/>
            <a:r>
              <a:rPr lang="en-US" altLang="zh-CN" dirty="0"/>
              <a:t>Multivariate analysis ( Distance, SVM, Cross validation ) </a:t>
            </a:r>
          </a:p>
        </p:txBody>
      </p:sp>
    </p:spTree>
    <p:extLst>
      <p:ext uri="{BB962C8B-B14F-4D97-AF65-F5344CB8AC3E}">
        <p14:creationId xmlns:p14="http://schemas.microsoft.com/office/powerpoint/2010/main" val="687325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E4F4C2-61AC-4C9D-B002-817132F8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64991"/>
            <a:ext cx="7886700" cy="50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9F1B2-F97E-486C-977E-762717E9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Mahalanobis distance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E4F4C2-61AC-4C9D-B002-817132F8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308358"/>
            <a:ext cx="2800350" cy="50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7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7E18-6734-4FD3-BD45-33A6EFB4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D52B4F-5B1E-4D84-A996-B1D84057F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76" y="1490861"/>
            <a:ext cx="5357091" cy="5205452"/>
          </a:xfrm>
        </p:spPr>
      </p:pic>
    </p:spTree>
    <p:extLst>
      <p:ext uri="{BB962C8B-B14F-4D97-AF65-F5344CB8AC3E}">
        <p14:creationId xmlns:p14="http://schemas.microsoft.com/office/powerpoint/2010/main" val="129539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7E18-6734-4FD3-BD45-33A6EFB4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SVM – Adv. 1</a:t>
            </a:r>
            <a:endParaRPr lang="zh-CN" altLang="en-US" dirty="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49C8E9F5-2730-4CB0-A5D0-93036BB9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4" y="2088622"/>
            <a:ext cx="7884896" cy="35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68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C7E18-6734-4FD3-BD45-33A6EFB4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SVM – Adv. 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E4BAED-A7F9-4133-88E6-DD9D1C00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00" y="1339544"/>
            <a:ext cx="6021200" cy="53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89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47A8E-7BE7-439E-B816-1B10EF96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Model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2971AD-2880-44FE-AE40-43566C6A0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588"/>
          <a:stretch/>
        </p:blipFill>
        <p:spPr>
          <a:xfrm>
            <a:off x="1643438" y="1786468"/>
            <a:ext cx="5857125" cy="31919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AC5FA9-BFB7-40EC-B6D3-FBE3338C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32" y="4978400"/>
            <a:ext cx="3315068" cy="16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0EF737-F20E-4E12-ACD1-016BBE54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7508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Validation of the Proposed Method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1AF622D-8916-42E6-83B9-69681F1AFD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6033" y="2280558"/>
            <a:ext cx="4197350" cy="3997475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6DA783D-472E-4A36-A30A-908424149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4513167"/>
            <a:ext cx="4414578" cy="19674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E55C16-63E1-43D9-85D6-57AC1E4FC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87" b="97937" l="4175" r="98482">
                        <a14:foregroundMark x1="24605" y1="6287" x2="10183" y2="13261"/>
                        <a14:foregroundMark x1="10183" y1="13261" x2="4111" y2="31238"/>
                        <a14:foregroundMark x1="4111" y1="31238" x2="4428" y2="70923"/>
                        <a14:foregroundMark x1="4428" y1="70923" x2="21758" y2="87525"/>
                        <a14:foregroundMark x1="21758" y1="87525" x2="53321" y2="95088"/>
                        <a14:foregroundMark x1="53321" y1="95088" x2="85515" y2="89391"/>
                        <a14:foregroundMark x1="85515" y1="89391" x2="99304" y2="79961"/>
                        <a14:foregroundMark x1="99304" y1="79961" x2="95572" y2="24165"/>
                        <a14:foregroundMark x1="95572" y1="24165" x2="81341" y2="9332"/>
                        <a14:foregroundMark x1="81341" y1="9332" x2="29602" y2="4420"/>
                        <a14:foregroundMark x1="29602" y1="4420" x2="41619" y2="19155"/>
                        <a14:foregroundMark x1="41619" y1="19155" x2="30803" y2="33301"/>
                        <a14:foregroundMark x1="30803" y1="33301" x2="55218" y2="32318"/>
                        <a14:foregroundMark x1="55218" y1="32318" x2="21758" y2="63851"/>
                        <a14:foregroundMark x1="21758" y1="63851" x2="98482" y2="42141"/>
                        <a14:foregroundMark x1="98482" y1="42141" x2="28779" y2="64735"/>
                        <a14:foregroundMark x1="28779" y1="64735" x2="51044" y2="64931"/>
                        <a14:foregroundMark x1="51044" y1="64931" x2="71917" y2="62770"/>
                        <a14:foregroundMark x1="71917" y1="62770" x2="41872" y2="71513"/>
                        <a14:foregroundMark x1="41872" y1="71513" x2="51423" y2="42240"/>
                        <a14:foregroundMark x1="51423" y1="42240" x2="85705" y2="27014"/>
                        <a14:foregroundMark x1="85705" y1="27014" x2="60721" y2="70923"/>
                        <a14:foregroundMark x1="60721" y1="70923" x2="26249" y2="65029"/>
                        <a14:foregroundMark x1="26249" y1="65029" x2="60278" y2="29371"/>
                        <a14:foregroundMark x1="60278" y1="29371" x2="75901" y2="42436"/>
                        <a14:foregroundMark x1="75901" y1="42436" x2="29412" y2="67976"/>
                        <a14:foregroundMark x1="29412" y1="67976" x2="28716" y2="42731"/>
                        <a14:foregroundMark x1="28716" y1="42731" x2="72676" y2="36935"/>
                        <a14:foregroundMark x1="72676" y1="36935" x2="37128" y2="78880"/>
                        <a14:foregroundMark x1="37128" y1="78880" x2="13030" y2="63556"/>
                        <a14:foregroundMark x1="13030" y1="63556" x2="41429" y2="18566"/>
                        <a14:foregroundMark x1="41429" y1="18566" x2="54333" y2="28684"/>
                        <a14:foregroundMark x1="54333" y1="28684" x2="25427" y2="55697"/>
                        <a14:foregroundMark x1="25427" y1="55697" x2="17015" y2="40570"/>
                        <a14:foregroundMark x1="17015" y1="40570" x2="32132" y2="13065"/>
                        <a14:foregroundMark x1="32132" y1="13065" x2="28147" y2="43615"/>
                        <a14:foregroundMark x1="28147" y1="43615" x2="21822" y2="49902"/>
                        <a14:foregroundMark x1="6768" y1="22495" x2="8729" y2="43026"/>
                        <a14:foregroundMark x1="8729" y1="43026" x2="5946" y2="62967"/>
                        <a14:foregroundMark x1="5946" y1="62967" x2="34598" y2="80354"/>
                        <a14:foregroundMark x1="34598" y1="80354" x2="45351" y2="94303"/>
                        <a14:foregroundMark x1="45351" y1="94303" x2="89817" y2="99607"/>
                        <a14:foregroundMark x1="89817" y1="99607" x2="93991" y2="78782"/>
                        <a14:foregroundMark x1="93991" y1="78782" x2="90702" y2="29077"/>
                        <a14:foregroundMark x1="90702" y1="29077" x2="83112" y2="11297"/>
                        <a14:foregroundMark x1="83112" y1="11297" x2="72296" y2="6287"/>
                        <a14:foregroundMark x1="72106" y1="8448" x2="57812" y2="9136"/>
                        <a14:foregroundMark x1="71284" y1="12770" x2="76660" y2="6974"/>
                        <a14:foregroundMark x1="91271" y1="26228" x2="88488" y2="24558"/>
                        <a14:foregroundMark x1="90829" y1="33006" x2="88615" y2="27112"/>
                        <a14:foregroundMark x1="6641" y1="24165" x2="6388" y2="19155"/>
                        <a14:foregroundMark x1="4175" y1="31631" x2="5756" y2="19843"/>
                        <a14:foregroundMark x1="7211" y1="71022" x2="6831" y2="70629"/>
                        <a14:foregroundMark x1="7337" y1="68369" x2="7970" y2="69253"/>
                        <a14:foregroundMark x1="65149" y1="97937" x2="63061" y2="93910"/>
                        <a14:foregroundMark x1="91398" y1="27112" x2="95636" y2="29077"/>
                        <a14:foregroundMark x1="93738" y1="30648" x2="91651" y2="25933"/>
                        <a14:foregroundMark x1="94434" y1="28193" x2="93738" y2="227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7586" y="1881525"/>
            <a:ext cx="3790682" cy="24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7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0EF737-F20E-4E12-ACD1-016BBE54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7508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Validation of the Proposed Method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8CD70C7-5FED-48A1-9E2F-03EA32E937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465" y="1825625"/>
            <a:ext cx="3748570" cy="4351338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70C14884-41CC-41CC-AE8F-D8D771799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6190" y="4308878"/>
            <a:ext cx="3886200" cy="16691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AB3F4E7-900B-4F3C-9D52-73CC2359701A}"/>
              </a:ext>
            </a:extLst>
          </p:cNvPr>
          <p:cNvSpPr txBox="1"/>
          <p:nvPr/>
        </p:nvSpPr>
        <p:spPr>
          <a:xfrm>
            <a:off x="4910667" y="1898937"/>
            <a:ext cx="3208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Puce A. , Allison T. , Gore J. C. , McCarthy G. (1995) J. Neurophysiol 74:1192–1199, pmid:7500143.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171E47-F676-483F-B76E-A8447F4A2004}"/>
              </a:ext>
            </a:extLst>
          </p:cNvPr>
          <p:cNvSpPr/>
          <p:nvPr/>
        </p:nvSpPr>
        <p:spPr>
          <a:xfrm>
            <a:off x="4697967" y="4440767"/>
            <a:ext cx="212700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50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0EF737-F20E-4E12-ACD1-016BBE54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75083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Validation of the Proposed Method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171E47-F676-483F-B76E-A8447F4A2004}"/>
              </a:ext>
            </a:extLst>
          </p:cNvPr>
          <p:cNvSpPr/>
          <p:nvPr/>
        </p:nvSpPr>
        <p:spPr>
          <a:xfrm>
            <a:off x="4697967" y="4440767"/>
            <a:ext cx="212700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FA43EF-77D9-495A-BF5B-141641E82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7967" y="1705508"/>
            <a:ext cx="38862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35%</a:t>
            </a:r>
          </a:p>
          <a:p>
            <a:pPr lvl="1"/>
            <a:r>
              <a:rPr lang="en-US" altLang="zh-CN" dirty="0"/>
              <a:t>Information are </a:t>
            </a:r>
            <a:r>
              <a:rPr lang="en-US" altLang="zh-CN" dirty="0" err="1"/>
              <a:t>losted</a:t>
            </a:r>
            <a:r>
              <a:rPr lang="en-US" altLang="zh-CN" dirty="0"/>
              <a:t> by smoothing</a:t>
            </a:r>
          </a:p>
          <a:p>
            <a:r>
              <a:rPr lang="en-US" altLang="zh-CN" dirty="0"/>
              <a:t>44%</a:t>
            </a:r>
          </a:p>
          <a:p>
            <a:pPr lvl="1"/>
            <a:r>
              <a:rPr lang="en-US" altLang="zh-CN" dirty="0"/>
              <a:t>Both techniques are sensitive to the extended activations</a:t>
            </a:r>
          </a:p>
          <a:p>
            <a:r>
              <a:rPr lang="en-US" altLang="zh-CN" dirty="0"/>
              <a:t>21%</a:t>
            </a:r>
          </a:p>
          <a:p>
            <a:pPr lvl="1"/>
            <a:r>
              <a:rPr lang="en-US" altLang="zh-CN" dirty="0"/>
              <a:t>Smoothness makes it more sensitive to weak extended activations</a:t>
            </a:r>
          </a:p>
        </p:txBody>
      </p:sp>
      <p:pic>
        <p:nvPicPr>
          <p:cNvPr id="13" name="内容占位符 10">
            <a:extLst>
              <a:ext uri="{FF2B5EF4-FFF2-40B4-BE49-F238E27FC236}">
                <a16:creationId xmlns:a16="http://schemas.microsoft.com/office/drawing/2014/main" id="{6F6163E9-0A8A-4EE3-8F41-6A0CEF9C0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050" t="22898" r="42865"/>
          <a:stretch/>
        </p:blipFill>
        <p:spPr>
          <a:xfrm>
            <a:off x="711199" y="1690689"/>
            <a:ext cx="3953933" cy="45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B7DE68-139A-480D-8C7C-597D2063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905C1C-5AE8-46A5-B2F9-CBF8F16D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altLang="zh-CN" dirty="0"/>
              <a:t>Jiang, Beck et al. 2015 –</a:t>
            </a:r>
            <a:r>
              <a:rPr lang="zh-CN" altLang="en-US" dirty="0"/>
              <a:t> </a:t>
            </a:r>
            <a:r>
              <a:rPr lang="en-US" altLang="zh-CN" dirty="0"/>
              <a:t>An insula-frontostriatal network mediates flexible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8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489A7-24F5-4E95-9CC5-4AE0D98E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B31BB-967F-4BEF-BFD8-5D73C0DD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Early neuroimaging experiments using PET</a:t>
            </a:r>
          </a:p>
          <a:p>
            <a:pPr lvl="1"/>
            <a:r>
              <a:rPr lang="en-US" altLang="zh-CN" dirty="0"/>
              <a:t>Activity was measured in the </a:t>
            </a:r>
            <a:r>
              <a:rPr lang="en-US" altLang="zh-CN" b="1" dirty="0"/>
              <a:t>centimeter range</a:t>
            </a:r>
          </a:p>
          <a:p>
            <a:pPr lvl="1"/>
            <a:r>
              <a:rPr lang="en-US" altLang="zh-CN" dirty="0"/>
              <a:t>The voxel were similar in size to the </a:t>
            </a:r>
            <a:r>
              <a:rPr lang="en-US" altLang="zh-CN" b="1" dirty="0"/>
              <a:t>functional regions</a:t>
            </a:r>
          </a:p>
          <a:p>
            <a:pPr lvl="1"/>
            <a:r>
              <a:rPr lang="en-US" altLang="zh-CN" dirty="0"/>
              <a:t>The experiment is designed to activate a functional region </a:t>
            </a:r>
            <a:r>
              <a:rPr lang="en-US" altLang="zh-CN" b="1" dirty="0"/>
              <a:t>as a whole</a:t>
            </a:r>
          </a:p>
          <a:p>
            <a:r>
              <a:rPr lang="en-US" altLang="zh-CN" dirty="0"/>
              <a:t>Nowadays fMRI have increased spatial resolution</a:t>
            </a:r>
          </a:p>
          <a:p>
            <a:pPr lvl="1"/>
            <a:r>
              <a:rPr lang="en-US" altLang="zh-CN" dirty="0"/>
              <a:t>The basis of theory have no changed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b="1" dirty="0"/>
              <a:t>salt-and-pepper</a:t>
            </a:r>
            <a:r>
              <a:rPr lang="en-US" altLang="zh-CN" dirty="0"/>
              <a:t>” pattern</a:t>
            </a:r>
          </a:p>
          <a:p>
            <a:pPr lvl="1"/>
            <a:r>
              <a:rPr lang="en-US" altLang="zh-CN" dirty="0"/>
              <a:t>Smoothing to remove noise</a:t>
            </a:r>
          </a:p>
          <a:p>
            <a:pPr lvl="2"/>
            <a:r>
              <a:rPr lang="en-US" altLang="zh-CN" dirty="0"/>
              <a:t>Controlling the false-positive rate</a:t>
            </a:r>
          </a:p>
          <a:p>
            <a:pPr lvl="2"/>
            <a:r>
              <a:rPr lang="en-US" altLang="zh-CN" dirty="0"/>
              <a:t>The amount of information also be removed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5804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BD41F-7F6D-495B-99AF-631FB96A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 Design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539051-E460-4CC9-971E-E7554972D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67" y="1356866"/>
            <a:ext cx="6510866" cy="51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00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9312C-E330-4125-B248-2FF589B4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231333"/>
            <a:ext cx="3845274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Searchlight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8D1F1-51D3-4A3A-81D3-AC47506D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1854200"/>
            <a:ext cx="3845272" cy="436961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Scanned through small clusters (radius: </a:t>
            </a:r>
            <a:r>
              <a:rPr lang="en-US" altLang="zh-CN" b="1" dirty="0"/>
              <a:t>2 voxels</a:t>
            </a:r>
            <a:r>
              <a:rPr lang="en-US" altLang="zh-CN" dirty="0"/>
              <a:t>) of </a:t>
            </a:r>
            <a:r>
              <a:rPr lang="en-US" altLang="zh-CN" b="1" dirty="0"/>
              <a:t>grey matter</a:t>
            </a:r>
            <a:r>
              <a:rPr lang="en-US" altLang="zh-CN" dirty="0"/>
              <a:t> voxels</a:t>
            </a:r>
          </a:p>
          <a:p>
            <a:pPr lvl="1"/>
            <a:r>
              <a:rPr lang="en-US" altLang="zh-CN" dirty="0"/>
              <a:t>Two-fold averaging approach</a:t>
            </a:r>
          </a:p>
          <a:p>
            <a:r>
              <a:rPr lang="en-US" altLang="zh-CN" dirty="0"/>
              <a:t>Mapping</a:t>
            </a:r>
          </a:p>
          <a:p>
            <a:pPr lvl="1"/>
            <a:r>
              <a:rPr lang="en-US" altLang="zh-CN" dirty="0"/>
              <a:t>Z-score mapped to the center voxel of each searchlight</a:t>
            </a:r>
          </a:p>
          <a:p>
            <a:pPr lvl="1"/>
            <a:r>
              <a:rPr lang="en-US" altLang="zh-CN" dirty="0"/>
              <a:t>Smoothed using a Gaussian kernel of 6mm radius</a:t>
            </a:r>
          </a:p>
          <a:p>
            <a:pPr lvl="1"/>
            <a:endParaRPr lang="en-US" altLang="zh-CN" dirty="0"/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B06B6BB4-4F5E-40FC-B7FE-A2B867031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52" b="3"/>
          <a:stretch/>
        </p:blipFill>
        <p:spPr>
          <a:xfrm>
            <a:off x="4567959" y="640082"/>
            <a:ext cx="4096293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939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FCCD8D-6B2E-4411-907D-1FBB7139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55055"/>
            <a:ext cx="5174047" cy="1723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RSA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69E792-C6F9-4D99-97EB-37611DA71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972" y="4881033"/>
            <a:ext cx="2737263" cy="1591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Connecting the branches of systems neuroscience</a:t>
            </a:r>
          </a:p>
          <a:p>
            <a:endParaRPr lang="en-US" altLang="zh-CN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96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91766-4AA8-4591-9904-3AE7026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/>
              <a:t>Abstract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27677-D8A1-4F70-ABF0-3C7AB529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A fundamental challenge for neuroscience is to connect</a:t>
            </a:r>
          </a:p>
          <a:p>
            <a:pPr lvl="1"/>
            <a:r>
              <a:rPr lang="en-US" altLang="zh-CN" dirty="0"/>
              <a:t>brain-activity measurement</a:t>
            </a:r>
          </a:p>
          <a:p>
            <a:pPr lvl="1"/>
            <a:r>
              <a:rPr lang="en-US" altLang="zh-CN" dirty="0"/>
              <a:t>behavioral measurement</a:t>
            </a:r>
          </a:p>
          <a:p>
            <a:pPr lvl="1"/>
            <a:r>
              <a:rPr lang="en-US" altLang="zh-CN" dirty="0"/>
              <a:t>computational modeling</a:t>
            </a:r>
          </a:p>
          <a:p>
            <a:r>
              <a:rPr lang="en-US" altLang="zh-CN" dirty="0"/>
              <a:t>To solving this issue</a:t>
            </a:r>
          </a:p>
          <a:p>
            <a:pPr lvl="1"/>
            <a:r>
              <a:rPr lang="en-US" altLang="zh-CN" dirty="0"/>
              <a:t>abstracting from the activity patterns</a:t>
            </a:r>
          </a:p>
          <a:p>
            <a:pPr lvl="1"/>
            <a:r>
              <a:rPr lang="en-US" altLang="zh-CN" dirty="0"/>
              <a:t>computing representational dissimilarity matrices (RDMs)</a:t>
            </a:r>
          </a:p>
          <a:p>
            <a:r>
              <a:rPr lang="en-US" altLang="zh-CN" dirty="0"/>
              <a:t>RSA can measure neural activity in quantitatively relationship to each other on multi-channel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9693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F4E81-2A6F-4EA5-B2E7-5D73B79F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38FD7-5B7E-47E9-AB28-7969F603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one-to-one mapping between model units and data channels </a:t>
            </a:r>
          </a:p>
          <a:p>
            <a:pPr lvl="1"/>
            <a:r>
              <a:rPr lang="en-US" altLang="zh-CN" dirty="0"/>
              <a:t>Require that the functional properties and real neurons are well characterized</a:t>
            </a:r>
          </a:p>
          <a:p>
            <a:pPr lvl="1"/>
            <a:r>
              <a:rPr lang="en-US" altLang="zh-CN" dirty="0"/>
              <a:t>Cannot assume a one-to-one correspondence (one voxel contains many neurons)</a:t>
            </a:r>
          </a:p>
          <a:p>
            <a:r>
              <a:rPr lang="en-US" altLang="zh-CN" dirty="0"/>
              <a:t>Different techniques may lead to different results</a:t>
            </a:r>
          </a:p>
          <a:p>
            <a:r>
              <a:rPr lang="en-US" altLang="zh-CN" dirty="0"/>
              <a:t>Neuroscientific theory must a new method</a:t>
            </a:r>
          </a:p>
          <a:p>
            <a:pPr lvl="1"/>
            <a:r>
              <a:rPr lang="en-US" altLang="zh-CN" dirty="0"/>
              <a:t>Elucidate in how far different modalities provide</a:t>
            </a:r>
          </a:p>
          <a:p>
            <a:pPr lvl="1"/>
            <a:r>
              <a:rPr lang="en-US" altLang="zh-CN" dirty="0"/>
              <a:t>Independent way of characterizing a brain region’s representation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9154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715CA8-CACE-449A-8AF3-1A43AC6A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7" y="-21580"/>
            <a:ext cx="8364227" cy="68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84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17809-866A-430A-A3BB-7B8DDD55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Method: THE REPRESENTATIONAL DISSIMILARITY MATRIX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0EB864-A280-488F-A19E-796128145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3"/>
          <a:stretch/>
        </p:blipFill>
        <p:spPr>
          <a:xfrm>
            <a:off x="2346230" y="1735667"/>
            <a:ext cx="4451540" cy="4725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724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D72F86-7F0B-429E-9433-07304249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33" y="3313028"/>
            <a:ext cx="4492155" cy="34520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986EB6-EDF3-4DB0-9B6D-7FF8113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7DE04-E618-4E12-9AA3-FFFEB590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Step1 : </a:t>
            </a:r>
            <a:r>
              <a:rPr lang="en-US" altLang="zh-CN" b="1" dirty="0"/>
              <a:t>ESTIMATING THE ACTIVITY PATTERNS</a:t>
            </a:r>
          </a:p>
          <a:p>
            <a:pPr lvl="1"/>
            <a:r>
              <a:rPr lang="en-US" altLang="zh-CN" dirty="0"/>
              <a:t>Proceeds </a:t>
            </a:r>
            <a:r>
              <a:rPr lang="en-US" altLang="zh-CN" b="1" dirty="0"/>
              <a:t>independently</a:t>
            </a:r>
            <a:r>
              <a:rPr lang="en-US" altLang="zh-CN" dirty="0"/>
              <a:t> for each region</a:t>
            </a:r>
          </a:p>
          <a:p>
            <a:pPr lvl="1"/>
            <a:r>
              <a:rPr lang="en-US" altLang="zh-CN" dirty="0"/>
              <a:t>Spatiotemporal patterns or simply </a:t>
            </a:r>
            <a:r>
              <a:rPr lang="en-US" altLang="zh-CN" b="1" dirty="0"/>
              <a:t>temporal</a:t>
            </a:r>
            <a:r>
              <a:rPr lang="en-US" altLang="zh-CN" dirty="0"/>
              <a:t> patterns from a single site as the input</a:t>
            </a:r>
          </a:p>
          <a:p>
            <a:pPr lvl="1"/>
            <a:r>
              <a:rPr lang="en-US" altLang="zh-CN" dirty="0"/>
              <a:t>Resulting condition-related activity patterns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141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86EB6-EDF3-4DB0-9B6D-7FF8113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7DE04-E618-4E12-9AA3-FFFEB590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Step1 : ESTIMATING THE ACTIVITY PATTERNS</a:t>
            </a:r>
          </a:p>
          <a:p>
            <a:r>
              <a:rPr lang="en-US" altLang="zh-CN" dirty="0"/>
              <a:t>Step2 : </a:t>
            </a:r>
            <a:r>
              <a:rPr lang="en-US" altLang="zh-CN" b="1" dirty="0"/>
              <a:t>MEASURING ACTIVITY-PATTERN DISSIMILARITY</a:t>
            </a:r>
          </a:p>
          <a:p>
            <a:pPr lvl="1"/>
            <a:r>
              <a:rPr lang="en-US" altLang="zh-CN" dirty="0"/>
              <a:t>Compare the activity patterns associated with each pair of conditions</a:t>
            </a:r>
          </a:p>
          <a:p>
            <a:pPr lvl="1"/>
            <a:r>
              <a:rPr lang="en-US" altLang="zh-CN" dirty="0"/>
              <a:t>Method</a:t>
            </a:r>
          </a:p>
          <a:p>
            <a:pPr lvl="2"/>
            <a:r>
              <a:rPr lang="en-US" altLang="zh-CN" dirty="0"/>
              <a:t>Correlation distance (1 – </a:t>
            </a:r>
            <a:r>
              <a:rPr lang="en-US" altLang="zh-CN" dirty="0" err="1"/>
              <a:t>cor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Mahalanobis distance</a:t>
            </a:r>
          </a:p>
          <a:p>
            <a:pPr lvl="2"/>
            <a:r>
              <a:rPr lang="en-US" altLang="zh-CN" dirty="0"/>
              <a:t>Euclidean distance</a:t>
            </a:r>
          </a:p>
          <a:p>
            <a:pPr lvl="1"/>
            <a:r>
              <a:rPr lang="en-US" altLang="zh-CN" dirty="0"/>
              <a:t>Assembled in an RDM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310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86EB6-EDF3-4DB0-9B6D-7FF8113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7DE04-E618-4E12-9AA3-FFFEB590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Step1 : ESTIMATING THE ACTIVITY PATTERNS</a:t>
            </a:r>
          </a:p>
          <a:p>
            <a:r>
              <a:rPr lang="en-US" altLang="zh-CN" dirty="0"/>
              <a:t>Step2 : MEASURING ACTIVITY-PATTERN DISSIMILARITY</a:t>
            </a:r>
          </a:p>
          <a:p>
            <a:r>
              <a:rPr lang="en-US" altLang="zh-CN" dirty="0"/>
              <a:t>Step3 :</a:t>
            </a:r>
            <a:r>
              <a:rPr lang="zh-CN" altLang="en-US" dirty="0"/>
              <a:t> </a:t>
            </a:r>
            <a:r>
              <a:rPr lang="en-US" altLang="zh-CN" b="1" dirty="0"/>
              <a:t>PREDICTING REPRESENTATIONAL SIMILARITY WITH A RANGE OF MODELS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48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E8708-9D21-4FE5-A025-E028E1199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77" y="321734"/>
            <a:ext cx="2987321" cy="290517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112CB5-7598-4385-B1FB-B971AC7FD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6" b="1818"/>
          <a:stretch/>
        </p:blipFill>
        <p:spPr>
          <a:xfrm>
            <a:off x="11429" y="3428999"/>
            <a:ext cx="4526281" cy="3429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459486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F65772-3A6A-4CE0-BC0C-C7C041359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77" b="94688" l="3799" r="89836">
                        <a14:foregroundMark x1="30390" y1="4384" x2="20739" y2="12648"/>
                        <a14:foregroundMark x1="20739" y1="12648" x2="8419" y2="44013"/>
                        <a14:foregroundMark x1="8419" y1="44013" x2="7187" y2="64671"/>
                        <a14:foregroundMark x1="7187" y1="64671" x2="18480" y2="84148"/>
                        <a14:foregroundMark x1="18480" y1="84148" x2="47228" y2="93845"/>
                        <a14:foregroundMark x1="47228" y1="93845" x2="60472" y2="94941"/>
                        <a14:foregroundMark x1="60472" y1="94941" x2="72382" y2="92833"/>
                        <a14:foregroundMark x1="72382" y1="92833" x2="84805" y2="83474"/>
                        <a14:foregroundMark x1="84805" y1="83474" x2="95380" y2="51433"/>
                        <a14:foregroundMark x1="95380" y1="51433" x2="95585" y2="40556"/>
                        <a14:foregroundMark x1="95585" y1="40556" x2="83265" y2="19646"/>
                        <a14:foregroundMark x1="83265" y1="19646" x2="74538" y2="10961"/>
                        <a14:foregroundMark x1="74538" y1="10961" x2="63552" y2="4890"/>
                        <a14:foregroundMark x1="63552" y1="4890" x2="36345" y2="2530"/>
                        <a14:foregroundMark x1="36345" y1="2530" x2="46817" y2="6830"/>
                        <a14:foregroundMark x1="46817" y1="6830" x2="57290" y2="7336"/>
                        <a14:foregroundMark x1="45483" y1="5987" x2="57598" y2="2530"/>
                        <a14:foregroundMark x1="57598" y1="2530" x2="62834" y2="2277"/>
                        <a14:foregroundMark x1="5339" y1="57673" x2="3799" y2="46543"/>
                        <a14:foregroundMark x1="3799" y1="46543" x2="4620" y2="62226"/>
                        <a14:foregroundMark x1="30698" y1="91990" x2="58214" y2="94688"/>
                        <a14:foregroundMark x1="58214" y1="94688" x2="67248" y2="94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4860" y="621620"/>
            <a:ext cx="4760807" cy="58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7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F6C71-B98D-405F-8163-233F974E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4C78F6-05E1-45E1-92A8-81D4DE2A3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4725" y="365126"/>
            <a:ext cx="7194550" cy="64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78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86EB6-EDF3-4DB0-9B6D-7FF8113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7DE04-E618-4E12-9AA3-FFFEB590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Step1 : ESTIMATING THE ACTIVITY PATTERNS</a:t>
            </a:r>
          </a:p>
          <a:p>
            <a:r>
              <a:rPr lang="en-US" altLang="zh-CN" dirty="0"/>
              <a:t>Step2 : MEASURING ACTIVITY-PATTERN DISSIMILARITY</a:t>
            </a:r>
          </a:p>
          <a:p>
            <a:r>
              <a:rPr lang="en-US" altLang="zh-CN" dirty="0"/>
              <a:t>Step3 :</a:t>
            </a:r>
            <a:r>
              <a:rPr lang="zh-CN" altLang="en-US" dirty="0"/>
              <a:t> </a:t>
            </a:r>
            <a:r>
              <a:rPr lang="en-US" altLang="zh-CN" dirty="0"/>
              <a:t>PREDICTING REPRESENTATIONAL SIMILARITY WITH A RANGE OF MODELS</a:t>
            </a:r>
          </a:p>
          <a:p>
            <a:r>
              <a:rPr lang="en-US" altLang="zh-CN" dirty="0"/>
              <a:t>Step4 : </a:t>
            </a:r>
            <a:r>
              <a:rPr lang="en-US" altLang="zh-CN" b="1" dirty="0"/>
              <a:t>COMPARING BRAIN AND MODEL DISSIMILARITY MATRICES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83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86288B-A0DB-4052-86A3-06FC574A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43" y="214205"/>
            <a:ext cx="1863899" cy="2164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8D8BC6-6D0C-455D-9726-55A6444B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743" y="2103967"/>
            <a:ext cx="1863899" cy="23393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4F40FF-6D76-4D92-8DD5-ABDE78AF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09" y="4479094"/>
            <a:ext cx="1863899" cy="21452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B5232E-453B-400C-99AB-F15BC15F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34" y="2677716"/>
            <a:ext cx="1985209" cy="251686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D69F560-0470-478F-8AC9-D18839AB1A0F}"/>
              </a:ext>
            </a:extLst>
          </p:cNvPr>
          <p:cNvCxnSpPr/>
          <p:nvPr/>
        </p:nvCxnSpPr>
        <p:spPr>
          <a:xfrm flipV="1">
            <a:off x="3014133" y="2103967"/>
            <a:ext cx="1981200" cy="13250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406A90A-57EA-44C4-91C7-2C2A3A226393}"/>
              </a:ext>
            </a:extLst>
          </p:cNvPr>
          <p:cNvCxnSpPr>
            <a:cxnSpLocks/>
          </p:cNvCxnSpPr>
          <p:nvPr/>
        </p:nvCxnSpPr>
        <p:spPr>
          <a:xfrm flipV="1">
            <a:off x="3360643" y="3272367"/>
            <a:ext cx="3204010" cy="6637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8EB5759-F619-4560-8747-39DF5172CA86}"/>
              </a:ext>
            </a:extLst>
          </p:cNvPr>
          <p:cNvCxnSpPr>
            <a:cxnSpLocks/>
          </p:cNvCxnSpPr>
          <p:nvPr/>
        </p:nvCxnSpPr>
        <p:spPr>
          <a:xfrm>
            <a:off x="3090644" y="4479094"/>
            <a:ext cx="2145990" cy="9288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elp-cursor_108772">
            <a:extLst>
              <a:ext uri="{FF2B5EF4-FFF2-40B4-BE49-F238E27FC236}">
                <a16:creationId xmlns:a16="http://schemas.microsoft.com/office/drawing/2014/main" id="{828EA8A9-FA97-4868-BCDF-C42FD45E738E}"/>
              </a:ext>
            </a:extLst>
          </p:cNvPr>
          <p:cNvSpPr>
            <a:spLocks noChangeAspect="1"/>
          </p:cNvSpPr>
          <p:nvPr/>
        </p:nvSpPr>
        <p:spPr bwMode="auto">
          <a:xfrm>
            <a:off x="2577703" y="3703606"/>
            <a:ext cx="609685" cy="536682"/>
          </a:xfrm>
          <a:custGeom>
            <a:avLst/>
            <a:gdLst>
              <a:gd name="T0" fmla="*/ 1524 w 2673"/>
              <a:gd name="T1" fmla="*/ 710 h 2357"/>
              <a:gd name="T2" fmla="*/ 1666 w 2673"/>
              <a:gd name="T3" fmla="*/ 390 h 2357"/>
              <a:gd name="T4" fmla="*/ 1933 w 2673"/>
              <a:gd name="T5" fmla="*/ 290 h 2357"/>
              <a:gd name="T6" fmla="*/ 2214 w 2673"/>
              <a:gd name="T7" fmla="*/ 401 h 2357"/>
              <a:gd name="T8" fmla="*/ 2327 w 2673"/>
              <a:gd name="T9" fmla="*/ 655 h 2357"/>
              <a:gd name="T10" fmla="*/ 2289 w 2673"/>
              <a:gd name="T11" fmla="*/ 800 h 2357"/>
              <a:gd name="T12" fmla="*/ 2113 w 2673"/>
              <a:gd name="T13" fmla="*/ 990 h 2357"/>
              <a:gd name="T14" fmla="*/ 1914 w 2673"/>
              <a:gd name="T15" fmla="*/ 1184 h 2357"/>
              <a:gd name="T16" fmla="*/ 1801 w 2673"/>
              <a:gd name="T17" fmla="*/ 1370 h 2357"/>
              <a:gd name="T18" fmla="*/ 1753 w 2673"/>
              <a:gd name="T19" fmla="*/ 1658 h 2357"/>
              <a:gd name="T20" fmla="*/ 1755 w 2673"/>
              <a:gd name="T21" fmla="*/ 1740 h 2357"/>
              <a:gd name="T22" fmla="*/ 1756 w 2673"/>
              <a:gd name="T23" fmla="*/ 1773 h 2357"/>
              <a:gd name="T24" fmla="*/ 2082 w 2673"/>
              <a:gd name="T25" fmla="*/ 1773 h 2357"/>
              <a:gd name="T26" fmla="*/ 2083 w 2673"/>
              <a:gd name="T27" fmla="*/ 1740 h 2357"/>
              <a:gd name="T28" fmla="*/ 2104 w 2673"/>
              <a:gd name="T29" fmla="*/ 1513 h 2357"/>
              <a:gd name="T30" fmla="*/ 2159 w 2673"/>
              <a:gd name="T31" fmla="*/ 1395 h 2357"/>
              <a:gd name="T32" fmla="*/ 2328 w 2673"/>
              <a:gd name="T33" fmla="*/ 1227 h 2357"/>
              <a:gd name="T34" fmla="*/ 2601 w 2673"/>
              <a:gd name="T35" fmla="*/ 921 h 2357"/>
              <a:gd name="T36" fmla="*/ 2673 w 2673"/>
              <a:gd name="T37" fmla="*/ 637 h 2357"/>
              <a:gd name="T38" fmla="*/ 2469 w 2673"/>
              <a:gd name="T39" fmla="*/ 185 h 2357"/>
              <a:gd name="T40" fmla="*/ 1929 w 2673"/>
              <a:gd name="T41" fmla="*/ 0 h 2357"/>
              <a:gd name="T42" fmla="*/ 1414 w 2673"/>
              <a:gd name="T43" fmla="*/ 173 h 2357"/>
              <a:gd name="T44" fmla="*/ 1178 w 2673"/>
              <a:gd name="T45" fmla="*/ 668 h 2357"/>
              <a:gd name="T46" fmla="*/ 1174 w 2673"/>
              <a:gd name="T47" fmla="*/ 701 h 2357"/>
              <a:gd name="T48" fmla="*/ 1519 w 2673"/>
              <a:gd name="T49" fmla="*/ 742 h 2357"/>
              <a:gd name="T50" fmla="*/ 1524 w 2673"/>
              <a:gd name="T51" fmla="*/ 710 h 2357"/>
              <a:gd name="T52" fmla="*/ 1766 w 2673"/>
              <a:gd name="T53" fmla="*/ 1957 h 2357"/>
              <a:gd name="T54" fmla="*/ 1766 w 2673"/>
              <a:gd name="T55" fmla="*/ 2277 h 2357"/>
              <a:gd name="T56" fmla="*/ 2086 w 2673"/>
              <a:gd name="T57" fmla="*/ 2277 h 2357"/>
              <a:gd name="T58" fmla="*/ 2086 w 2673"/>
              <a:gd name="T59" fmla="*/ 1957 h 2357"/>
              <a:gd name="T60" fmla="*/ 1766 w 2673"/>
              <a:gd name="T61" fmla="*/ 1957 h 2357"/>
              <a:gd name="T62" fmla="*/ 1345 w 2673"/>
              <a:gd name="T63" fmla="*/ 1417 h 2357"/>
              <a:gd name="T64" fmla="*/ 0 w 2673"/>
              <a:gd name="T65" fmla="*/ 47 h 2357"/>
              <a:gd name="T66" fmla="*/ 0 w 2673"/>
              <a:gd name="T67" fmla="*/ 1966 h 2357"/>
              <a:gd name="T68" fmla="*/ 391 w 2673"/>
              <a:gd name="T69" fmla="*/ 1627 h 2357"/>
              <a:gd name="T70" fmla="*/ 690 w 2673"/>
              <a:gd name="T71" fmla="*/ 2357 h 2357"/>
              <a:gd name="T72" fmla="*/ 1126 w 2673"/>
              <a:gd name="T73" fmla="*/ 2179 h 2357"/>
              <a:gd name="T74" fmla="*/ 828 w 2673"/>
              <a:gd name="T75" fmla="*/ 1448 h 2357"/>
              <a:gd name="T76" fmla="*/ 1345 w 2673"/>
              <a:gd name="T77" fmla="*/ 1417 h 2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673" h="2357">
                <a:moveTo>
                  <a:pt x="1524" y="710"/>
                </a:moveTo>
                <a:cubicBezTo>
                  <a:pt x="1547" y="564"/>
                  <a:pt x="1594" y="457"/>
                  <a:pt x="1666" y="390"/>
                </a:cubicBezTo>
                <a:cubicBezTo>
                  <a:pt x="1738" y="323"/>
                  <a:pt x="1825" y="290"/>
                  <a:pt x="1933" y="290"/>
                </a:cubicBezTo>
                <a:cubicBezTo>
                  <a:pt x="2045" y="290"/>
                  <a:pt x="2137" y="326"/>
                  <a:pt x="2214" y="401"/>
                </a:cubicBezTo>
                <a:cubicBezTo>
                  <a:pt x="2290" y="475"/>
                  <a:pt x="2327" y="558"/>
                  <a:pt x="2327" y="655"/>
                </a:cubicBezTo>
                <a:cubicBezTo>
                  <a:pt x="2327" y="708"/>
                  <a:pt x="2314" y="756"/>
                  <a:pt x="2289" y="800"/>
                </a:cubicBezTo>
                <a:cubicBezTo>
                  <a:pt x="2263" y="846"/>
                  <a:pt x="2204" y="910"/>
                  <a:pt x="2113" y="990"/>
                </a:cubicBezTo>
                <a:cubicBezTo>
                  <a:pt x="2018" y="1074"/>
                  <a:pt x="1951" y="1139"/>
                  <a:pt x="1914" y="1184"/>
                </a:cubicBezTo>
                <a:cubicBezTo>
                  <a:pt x="1862" y="1246"/>
                  <a:pt x="1824" y="1308"/>
                  <a:pt x="1801" y="1370"/>
                </a:cubicBezTo>
                <a:cubicBezTo>
                  <a:pt x="1769" y="1451"/>
                  <a:pt x="1753" y="1548"/>
                  <a:pt x="1753" y="1658"/>
                </a:cubicBezTo>
                <a:cubicBezTo>
                  <a:pt x="1753" y="1677"/>
                  <a:pt x="1754" y="1704"/>
                  <a:pt x="1755" y="1740"/>
                </a:cubicBezTo>
                <a:lnTo>
                  <a:pt x="1756" y="1773"/>
                </a:lnTo>
                <a:lnTo>
                  <a:pt x="2082" y="1773"/>
                </a:lnTo>
                <a:lnTo>
                  <a:pt x="2083" y="1740"/>
                </a:lnTo>
                <a:cubicBezTo>
                  <a:pt x="2085" y="1635"/>
                  <a:pt x="2092" y="1558"/>
                  <a:pt x="2104" y="1513"/>
                </a:cubicBezTo>
                <a:cubicBezTo>
                  <a:pt x="2116" y="1469"/>
                  <a:pt x="2135" y="1429"/>
                  <a:pt x="2159" y="1395"/>
                </a:cubicBezTo>
                <a:cubicBezTo>
                  <a:pt x="2185" y="1360"/>
                  <a:pt x="2242" y="1303"/>
                  <a:pt x="2328" y="1227"/>
                </a:cubicBezTo>
                <a:cubicBezTo>
                  <a:pt x="2464" y="1107"/>
                  <a:pt x="2554" y="1006"/>
                  <a:pt x="2601" y="921"/>
                </a:cubicBezTo>
                <a:cubicBezTo>
                  <a:pt x="2649" y="834"/>
                  <a:pt x="2673" y="739"/>
                  <a:pt x="2673" y="637"/>
                </a:cubicBezTo>
                <a:cubicBezTo>
                  <a:pt x="2673" y="461"/>
                  <a:pt x="2605" y="309"/>
                  <a:pt x="2469" y="185"/>
                </a:cubicBezTo>
                <a:cubicBezTo>
                  <a:pt x="2335" y="62"/>
                  <a:pt x="2153" y="0"/>
                  <a:pt x="1929" y="0"/>
                </a:cubicBezTo>
                <a:cubicBezTo>
                  <a:pt x="1717" y="0"/>
                  <a:pt x="1544" y="58"/>
                  <a:pt x="1414" y="173"/>
                </a:cubicBezTo>
                <a:cubicBezTo>
                  <a:pt x="1283" y="288"/>
                  <a:pt x="1204" y="454"/>
                  <a:pt x="1178" y="668"/>
                </a:cubicBezTo>
                <a:lnTo>
                  <a:pt x="1174" y="701"/>
                </a:lnTo>
                <a:lnTo>
                  <a:pt x="1519" y="742"/>
                </a:lnTo>
                <a:lnTo>
                  <a:pt x="1524" y="710"/>
                </a:lnTo>
                <a:close/>
                <a:moveTo>
                  <a:pt x="1766" y="1957"/>
                </a:moveTo>
                <a:lnTo>
                  <a:pt x="1766" y="2277"/>
                </a:lnTo>
                <a:lnTo>
                  <a:pt x="2086" y="2277"/>
                </a:lnTo>
                <a:lnTo>
                  <a:pt x="2086" y="1957"/>
                </a:lnTo>
                <a:lnTo>
                  <a:pt x="1766" y="1957"/>
                </a:lnTo>
                <a:close/>
                <a:moveTo>
                  <a:pt x="1345" y="1417"/>
                </a:moveTo>
                <a:lnTo>
                  <a:pt x="0" y="47"/>
                </a:lnTo>
                <a:lnTo>
                  <a:pt x="0" y="1966"/>
                </a:lnTo>
                <a:lnTo>
                  <a:pt x="391" y="1627"/>
                </a:lnTo>
                <a:lnTo>
                  <a:pt x="690" y="2357"/>
                </a:lnTo>
                <a:lnTo>
                  <a:pt x="1126" y="2179"/>
                </a:lnTo>
                <a:lnTo>
                  <a:pt x="828" y="1448"/>
                </a:lnTo>
                <a:lnTo>
                  <a:pt x="1345" y="14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7454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E5FE06-A823-4A68-A020-A3D007426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6" b="1329"/>
          <a:stretch/>
        </p:blipFill>
        <p:spPr>
          <a:xfrm>
            <a:off x="338667" y="599963"/>
            <a:ext cx="8466667" cy="56580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C5B33BA-F43C-4F2E-AB4C-E5EE46F57EA7}"/>
              </a:ext>
            </a:extLst>
          </p:cNvPr>
          <p:cNvSpPr txBox="1"/>
          <p:nvPr/>
        </p:nvSpPr>
        <p:spPr>
          <a:xfrm>
            <a:off x="2239433" y="6181837"/>
            <a:ext cx="5236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deviations (1-Spearman correlation) of the models from each brain region’s RDM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7007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86EB6-EDF3-4DB0-9B6D-7FF8113E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How-to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37DE04-E618-4E12-9AA3-FFFEB590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Step1 : ESTIMATING THE ACTIVITY PATTERNS</a:t>
            </a:r>
          </a:p>
          <a:p>
            <a:r>
              <a:rPr lang="en-US" altLang="zh-CN" dirty="0"/>
              <a:t>Step2 : MEASURING ACTIVITY-PATTERN DISSIMILARITY</a:t>
            </a:r>
          </a:p>
          <a:p>
            <a:r>
              <a:rPr lang="en-US" altLang="zh-CN" dirty="0"/>
              <a:t>Step3 :</a:t>
            </a:r>
            <a:r>
              <a:rPr lang="zh-CN" altLang="en-US" dirty="0"/>
              <a:t> </a:t>
            </a:r>
            <a:r>
              <a:rPr lang="en-US" altLang="zh-CN" dirty="0"/>
              <a:t>PREDICTING REPRESENTATIONAL SIMILARITY WITH A RANGE OF MODELS</a:t>
            </a:r>
          </a:p>
          <a:p>
            <a:r>
              <a:rPr lang="en-US" altLang="zh-CN" dirty="0"/>
              <a:t>Step4 : COMPARING BRAIN AND MODEL DISSIMILARITY MATRICES</a:t>
            </a:r>
          </a:p>
          <a:p>
            <a:r>
              <a:rPr lang="en-US" altLang="zh-CN" dirty="0"/>
              <a:t>Step5 : </a:t>
            </a:r>
            <a:r>
              <a:rPr lang="en-US" altLang="zh-CN" b="1" dirty="0"/>
              <a:t>VISUALIZING THE SIMILARITY STRUCTURE OF REPRESENTATIONAL DISSIMILARITY MATRICES BY MDS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087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DFEE9B-C4AA-4716-B351-E2608E087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" r="402"/>
          <a:stretch/>
        </p:blipFill>
        <p:spPr>
          <a:xfrm>
            <a:off x="521268" y="219953"/>
            <a:ext cx="8101464" cy="64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0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7BD04-0DFB-4577-970C-F98549E5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63" y="193232"/>
            <a:ext cx="2738601" cy="1676603"/>
          </a:xfrm>
        </p:spPr>
        <p:txBody>
          <a:bodyPr>
            <a:normAutofit/>
          </a:bodyPr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4A032109-3647-4EA5-91B7-B8B89BD30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5" r="17367"/>
          <a:stretch/>
        </p:blipFill>
        <p:spPr>
          <a:xfrm>
            <a:off x="3479292" y="10"/>
            <a:ext cx="5664708" cy="6857990"/>
          </a:xfrm>
          <a:prstGeom prst="rect">
            <a:avLst/>
          </a:prstGeom>
          <a:effectLst/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74ADD-592B-493B-83EC-B98D22978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906183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The similarity active structure between FFA and EVC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Model fits to EVC and FFA</a:t>
            </a:r>
          </a:p>
          <a:p>
            <a:pPr lvl="1"/>
            <a:r>
              <a:rPr lang="en-US" altLang="zh-CN" dirty="0"/>
              <a:t>V1 for EVC</a:t>
            </a:r>
          </a:p>
          <a:p>
            <a:pPr lvl="1"/>
            <a:r>
              <a:rPr lang="en-US" altLang="zh-CN" dirty="0"/>
              <a:t>PPA for EVC</a:t>
            </a:r>
          </a:p>
          <a:p>
            <a:pPr lvl="1"/>
            <a:r>
              <a:rPr lang="en-US" altLang="zh-CN" dirty="0"/>
              <a:t>HMAX-C2 not for EVC</a:t>
            </a:r>
          </a:p>
          <a:p>
            <a:r>
              <a:rPr lang="en-US" altLang="zh-CN" dirty="0"/>
              <a:t>The five brain regions all related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731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51E95-42FA-4167-BEF6-E681FFD8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Adv. Of RSA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5F84B2-790D-4F11-BF97-2C302C25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Integration of computational modeling</a:t>
            </a:r>
          </a:p>
          <a:p>
            <a:r>
              <a:rPr lang="en-US" altLang="zh-CN" dirty="0"/>
              <a:t>Relating regions, subjects, species, and modalities of brain activity measurement</a:t>
            </a:r>
          </a:p>
          <a:p>
            <a:r>
              <a:rPr lang="en-US" altLang="zh-CN" dirty="0"/>
              <a:t>Relating brain and behavior</a:t>
            </a:r>
          </a:p>
          <a:p>
            <a:r>
              <a:rPr lang="en-US" altLang="zh-CN" dirty="0"/>
              <a:t>Suitable for condition-rich design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19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69FDA-885F-46B3-833E-81563093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Leak in my 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73E59-626A-4C54-ABE2-4C00E35A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Second-order isomorphism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58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69FDA-885F-46B3-833E-81563093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Leak in my 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73E59-626A-4C54-ABE2-4C00E35A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Second-order isomorphism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21B52-BB0E-40F9-BFB6-E2C141D3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88" y="2313320"/>
            <a:ext cx="7688623" cy="43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489A7-24F5-4E95-9CC5-4AE0D98E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 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B31BB-967F-4BEF-BFD8-5D73C0DD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Early neuroimaging experiments using PET</a:t>
            </a:r>
          </a:p>
          <a:p>
            <a:pPr lvl="1"/>
            <a:r>
              <a:rPr lang="en-US" altLang="zh-CN" dirty="0"/>
              <a:t>Activity was measured in the </a:t>
            </a:r>
            <a:r>
              <a:rPr lang="en-US" altLang="zh-CN" b="1" dirty="0"/>
              <a:t>centimeter range</a:t>
            </a:r>
          </a:p>
          <a:p>
            <a:pPr lvl="1"/>
            <a:r>
              <a:rPr lang="en-US" altLang="zh-CN" dirty="0"/>
              <a:t>The voxel were similar in size to the </a:t>
            </a:r>
            <a:r>
              <a:rPr lang="en-US" altLang="zh-CN" b="1" dirty="0"/>
              <a:t>functional regions</a:t>
            </a:r>
          </a:p>
          <a:p>
            <a:pPr lvl="1"/>
            <a:r>
              <a:rPr lang="en-US" altLang="zh-CN" dirty="0"/>
              <a:t>The experiment is designed to activate a functional region </a:t>
            </a:r>
            <a:r>
              <a:rPr lang="en-US" altLang="zh-CN" b="1" dirty="0"/>
              <a:t>as a whole</a:t>
            </a:r>
          </a:p>
          <a:p>
            <a:r>
              <a:rPr lang="en-US" altLang="zh-CN" dirty="0"/>
              <a:t>Nowadays fMRI have increased spatial resolution</a:t>
            </a:r>
          </a:p>
          <a:p>
            <a:pPr lvl="1"/>
            <a:r>
              <a:rPr lang="en-US" altLang="zh-CN" dirty="0"/>
              <a:t>The basis of theory have no changed</a:t>
            </a:r>
          </a:p>
          <a:p>
            <a:pPr lvl="1"/>
            <a:r>
              <a:rPr lang="en-US" altLang="zh-CN" dirty="0"/>
              <a:t>“</a:t>
            </a:r>
            <a:r>
              <a:rPr lang="en-US" altLang="zh-CN" b="1" dirty="0"/>
              <a:t>salt-and-pepper</a:t>
            </a:r>
            <a:r>
              <a:rPr lang="en-US" altLang="zh-CN" dirty="0"/>
              <a:t>” pattern</a:t>
            </a:r>
          </a:p>
          <a:p>
            <a:pPr lvl="1"/>
            <a:r>
              <a:rPr lang="en-US" altLang="zh-CN" dirty="0"/>
              <a:t>Smoothing to remove noise</a:t>
            </a:r>
          </a:p>
          <a:p>
            <a:pPr lvl="2"/>
            <a:r>
              <a:rPr lang="en-US" altLang="zh-CN" dirty="0"/>
              <a:t>Controlling the false-positive rate</a:t>
            </a:r>
          </a:p>
          <a:p>
            <a:pPr lvl="2"/>
            <a:r>
              <a:rPr lang="en-US" altLang="zh-CN" dirty="0"/>
              <a:t>The amount of information also be removed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734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69FDA-885F-46B3-833E-81563093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Leak in my presentation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C73E59-626A-4C54-ABE2-4C00E35A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Second-order isomorphism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25B4C4-C10A-41E3-9C5D-B5E7BFAB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3" b="94460" l="6735" r="95102">
                        <a14:foregroundMark x1="33537" y1="6977" x2="41565" y2="6361"/>
                        <a14:foregroundMark x1="10680" y1="63475" x2="16054" y2="74282"/>
                        <a14:foregroundMark x1="16054" y1="74282" x2="26463" y2="83995"/>
                        <a14:foregroundMark x1="26463" y1="83995" x2="37279" y2="89603"/>
                        <a14:foregroundMark x1="6735" y1="67715" x2="6735" y2="67715"/>
                        <a14:foregroundMark x1="31837" y1="94460" x2="35782" y2="93844"/>
                        <a14:foregroundMark x1="93401" y1="47059" x2="95102" y2="60055"/>
                        <a14:foregroundMark x1="95102" y1="60055" x2="94218" y2="65321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201" y="2424075"/>
            <a:ext cx="4057597" cy="40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DF3CE-6DA4-47C3-9A7E-6066800C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Ref.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AFFC6-7C82-49B1-8FCF-C355EDE5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Kriegeskorte, Goebel et al. 2006 –</a:t>
            </a:r>
            <a:r>
              <a:rPr lang="zh-CN" altLang="en-US" dirty="0"/>
              <a:t> </a:t>
            </a:r>
            <a:r>
              <a:rPr lang="en-US" altLang="zh-CN" dirty="0"/>
              <a:t>Information-based functional brain mapping</a:t>
            </a:r>
          </a:p>
          <a:p>
            <a:r>
              <a:rPr lang="en-US" altLang="zh-CN" dirty="0"/>
              <a:t>Mahmoudi, Takerkart et al. 2012 –</a:t>
            </a:r>
            <a:r>
              <a:rPr lang="zh-CN" altLang="en-US" dirty="0"/>
              <a:t> </a:t>
            </a:r>
            <a:r>
              <a:rPr lang="en-US" altLang="zh-CN" dirty="0"/>
              <a:t>Multivoxel pattern analysis for FMRI</a:t>
            </a:r>
          </a:p>
          <a:p>
            <a:r>
              <a:rPr lang="en-US" altLang="zh-CN" dirty="0"/>
              <a:t>Kahnt, Grueschow et al. 2011 –</a:t>
            </a:r>
            <a:r>
              <a:rPr lang="zh-CN" altLang="en-US" dirty="0"/>
              <a:t> </a:t>
            </a:r>
            <a:r>
              <a:rPr lang="en-US" altLang="zh-CN" dirty="0"/>
              <a:t>Perceptual learning and decision-making</a:t>
            </a:r>
          </a:p>
          <a:p>
            <a:r>
              <a:rPr lang="da-DK" altLang="zh-CN" dirty="0"/>
              <a:t>Jiang, Beck et al. 2015 –</a:t>
            </a:r>
            <a:r>
              <a:rPr lang="zh-CN" altLang="en-US" dirty="0"/>
              <a:t> </a:t>
            </a:r>
            <a:r>
              <a:rPr lang="en-US" altLang="zh-CN" dirty="0"/>
              <a:t>An insula-frontostriatal network mediates flexible</a:t>
            </a:r>
          </a:p>
          <a:p>
            <a:r>
              <a:rPr lang="da-DK" altLang="zh-CN" dirty="0"/>
              <a:t>Kriegeskorte, Mur et al. 2008 –</a:t>
            </a:r>
            <a:r>
              <a:rPr lang="zh-CN" altLang="en-US" dirty="0"/>
              <a:t> </a:t>
            </a:r>
            <a:r>
              <a:rPr lang="en-US" altLang="zh-CN" dirty="0"/>
              <a:t>Representational similarity analysis</a:t>
            </a:r>
          </a:p>
          <a:p>
            <a:r>
              <a:rPr lang="en-US" altLang="zh-CN" dirty="0"/>
              <a:t>V. D. Sanchez et al. 2003 </a:t>
            </a:r>
            <a:r>
              <a:rPr lang="da-DK" altLang="zh-CN" dirty="0"/>
              <a:t>–</a:t>
            </a:r>
            <a:r>
              <a:rPr lang="en-US" altLang="zh-CN" dirty="0"/>
              <a:t> Advanced support vector machines and kernel methods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2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F1183-E953-4CB7-B9D0-EAAD8720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Information-based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14DBF-3E39-4FC3-9F48-C3819679A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fMRI is invading the </a:t>
            </a:r>
            <a:r>
              <a:rPr lang="en-US" altLang="zh-CN" b="1" dirty="0"/>
              <a:t>submillimeter</a:t>
            </a:r>
            <a:r>
              <a:rPr lang="en-US" altLang="zh-CN" dirty="0"/>
              <a:t> range</a:t>
            </a:r>
          </a:p>
          <a:p>
            <a:r>
              <a:rPr lang="en-US" altLang="zh-CN" dirty="0"/>
              <a:t>Unsmoothed fMRI activity pattern</a:t>
            </a:r>
          </a:p>
          <a:p>
            <a:pPr lvl="1"/>
            <a:r>
              <a:rPr lang="en-US" altLang="zh-CN" dirty="0"/>
              <a:t>Q	: Patchy and inconsistence between subjects</a:t>
            </a:r>
          </a:p>
          <a:p>
            <a:pPr lvl="1"/>
            <a:r>
              <a:rPr lang="en-US" altLang="zh-CN" dirty="0"/>
              <a:t>A: Thought it as </a:t>
            </a:r>
            <a:r>
              <a:rPr lang="en-US" altLang="zh-CN" b="1" dirty="0"/>
              <a:t>distributed representations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2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6310F6-F323-456A-96E2-3AF77A51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17" y="466031"/>
            <a:ext cx="9193633" cy="59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47143E-4A9C-4A35-8742-E1AD86CE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99" y="730802"/>
            <a:ext cx="9184797" cy="539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63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989</Words>
  <Application>Microsoft Office PowerPoint</Application>
  <PresentationFormat>全屏显示(4:3)</PresentationFormat>
  <Paragraphs>207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Calibri</vt:lpstr>
      <vt:lpstr>Arial</vt:lpstr>
      <vt:lpstr>Calibri Light</vt:lpstr>
      <vt:lpstr>Office 主题​​</vt:lpstr>
      <vt:lpstr>From cluster to voxels From absolutely to comparatively</vt:lpstr>
      <vt:lpstr>Searchlight</vt:lpstr>
      <vt:lpstr>Abstract</vt:lpstr>
      <vt:lpstr>Standard fMRI analysis</vt:lpstr>
      <vt:lpstr>PowerPoint 演示文稿</vt:lpstr>
      <vt:lpstr>Standard fMRI analysis</vt:lpstr>
      <vt:lpstr>Information-based analysis</vt:lpstr>
      <vt:lpstr>PowerPoint 演示文稿</vt:lpstr>
      <vt:lpstr>PowerPoint 演示文稿</vt:lpstr>
      <vt:lpstr>PowerPoint 演示文稿</vt:lpstr>
      <vt:lpstr>Information-based analysis</vt:lpstr>
      <vt:lpstr>How-to</vt:lpstr>
      <vt:lpstr>How-to</vt:lpstr>
      <vt:lpstr>How-to</vt:lpstr>
      <vt:lpstr>Searchlight sampling</vt:lpstr>
      <vt:lpstr>Searchlight sampling</vt:lpstr>
      <vt:lpstr>Average absolute t value</vt:lpstr>
      <vt:lpstr>Mahalanobis distance</vt:lpstr>
      <vt:lpstr>Mahalanobis distance</vt:lpstr>
      <vt:lpstr>Vector distance</vt:lpstr>
      <vt:lpstr>Vector distance</vt:lpstr>
      <vt:lpstr>Vector distance</vt:lpstr>
      <vt:lpstr>Vector distance</vt:lpstr>
      <vt:lpstr>Vector distance</vt:lpstr>
      <vt:lpstr>Euclidean distance</vt:lpstr>
      <vt:lpstr>Mahalanobis distance</vt:lpstr>
      <vt:lpstr>Mahalanobis distance</vt:lpstr>
      <vt:lpstr>Mahalanobis distance</vt:lpstr>
      <vt:lpstr>Mahalanobis distance</vt:lpstr>
      <vt:lpstr>Mahalanobis distance</vt:lpstr>
      <vt:lpstr>Mahalanobis distance</vt:lpstr>
      <vt:lpstr>SVM</vt:lpstr>
      <vt:lpstr>SVM – Adv. 1</vt:lpstr>
      <vt:lpstr>SVM – Adv. 2</vt:lpstr>
      <vt:lpstr>Linear Model</vt:lpstr>
      <vt:lpstr>Validation of the Proposed Method</vt:lpstr>
      <vt:lpstr>Validation of the Proposed Method</vt:lpstr>
      <vt:lpstr>Validation of the Proposed Method</vt:lpstr>
      <vt:lpstr>Examples</vt:lpstr>
      <vt:lpstr>Exp Design</vt:lpstr>
      <vt:lpstr>Searchlight</vt:lpstr>
      <vt:lpstr>RSA</vt:lpstr>
      <vt:lpstr>Abstract</vt:lpstr>
      <vt:lpstr>Q &amp; A</vt:lpstr>
      <vt:lpstr>PowerPoint 演示文稿</vt:lpstr>
      <vt:lpstr>Method: THE REPRESENTATIONAL DISSIMILARITY MATRIX</vt:lpstr>
      <vt:lpstr>How-to</vt:lpstr>
      <vt:lpstr>How-to</vt:lpstr>
      <vt:lpstr>How-to</vt:lpstr>
      <vt:lpstr>PowerPoint 演示文稿</vt:lpstr>
      <vt:lpstr>How-to</vt:lpstr>
      <vt:lpstr>PowerPoint 演示文稿</vt:lpstr>
      <vt:lpstr>PowerPoint 演示文稿</vt:lpstr>
      <vt:lpstr>How-to</vt:lpstr>
      <vt:lpstr>PowerPoint 演示文稿</vt:lpstr>
      <vt:lpstr>Results</vt:lpstr>
      <vt:lpstr>Adv. Of RSA</vt:lpstr>
      <vt:lpstr>Leak in my presentation</vt:lpstr>
      <vt:lpstr>Leak in my presentation</vt:lpstr>
      <vt:lpstr>Leak in my presentation</vt:lpstr>
      <vt:lpstr>Ref.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cluster to voxels From absolutely to comparatively</dc:title>
  <dc:creator>Xia Xiaokai</dc:creator>
  <cp:lastModifiedBy>Xia Xiaokai</cp:lastModifiedBy>
  <cp:revision>1</cp:revision>
  <dcterms:created xsi:type="dcterms:W3CDTF">2019-07-08T09:40:48Z</dcterms:created>
  <dcterms:modified xsi:type="dcterms:W3CDTF">2019-07-08T10:55:55Z</dcterms:modified>
</cp:coreProperties>
</file>